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6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388350" y="2566035"/>
            <a:ext cx="3735070" cy="3735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536AD14-F798-49AA-B978-9E5FEB54731A}"/>
</file>

<file path=customXml/itemProps2.xml><?xml version="1.0" encoding="utf-8"?>
<ds:datastoreItem xmlns:ds="http://schemas.openxmlformats.org/officeDocument/2006/customXml" ds:itemID="{B64C9C07-6121-45FD-8B96-42842C6F6C34}"/>
</file>

<file path=customXml/itemProps3.xml><?xml version="1.0" encoding="utf-8"?>
<ds:datastoreItem xmlns:ds="http://schemas.openxmlformats.org/officeDocument/2006/customXml" ds:itemID="{7C12B958-6E3F-4AEC-AA14-10BD5CB5EF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4</cp:revision>
  <dcterms:created xsi:type="dcterms:W3CDTF">2024-05-04T20:06:00Z</dcterms:created>
  <dcterms:modified xsi:type="dcterms:W3CDTF">2024-06-19T09:59:37Z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