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347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76576"/>
              <a:ext cx="3711488" cy="97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Roman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porąbał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drewno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pic>
        <p:nvPicPr>
          <p:cNvPr id="5" name="ПЕрсонаж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55" y="3171825"/>
            <a:ext cx="3349625" cy="3349625"/>
          </a:xfrm>
          <a:prstGeom prst="rect">
            <a:avLst/>
          </a:prstGeom>
        </p:spPr>
      </p:pic>
      <p:grpSp>
        <p:nvGrpSpPr>
          <p:cNvPr id="22" name="Кира"/>
          <p:cNvGrpSpPr/>
          <p:nvPr/>
        </p:nvGrpSpPr>
        <p:grpSpPr>
          <a:xfrm rot="21369979">
            <a:off x="392912" y="1680673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097613" y="2399489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38490"/>
              <a:ext cx="3496882" cy="8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Karina trzyma w 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ręku różę.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B06C-EFEF-97CC-A962-2CAC7F0586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920" y="3225921"/>
            <a:ext cx="1136798" cy="1136798"/>
          </a:xfrm>
          <a:prstGeom prst="rect">
            <a:avLst/>
          </a:prstGeom>
        </p:spPr>
      </p:pic>
      <p:grpSp>
        <p:nvGrpSpPr>
          <p:cNvPr id="23" name="Барабан"/>
          <p:cNvGrpSpPr/>
          <p:nvPr/>
        </p:nvGrpSpPr>
        <p:grpSpPr>
          <a:xfrm rot="21370439">
            <a:off x="713656" y="1608572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027792" y="2176500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784386"/>
              <a:ext cx="3496882" cy="76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Perkusista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gra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perkusji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205079" y="1769075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4972941" y="2227954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87629"/>
              <a:ext cx="3903844" cy="98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Majster ma ręce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pełne roboty.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Принцесса"/>
          <p:cNvGrpSpPr/>
          <p:nvPr/>
        </p:nvGrpSpPr>
        <p:grpSpPr>
          <a:xfrm rot="21429597">
            <a:off x="1328077" y="1726545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5004393" y="2183424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784386"/>
              <a:ext cx="3496882" cy="76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Barbie Renata ma różową koronę.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233382" y="1724073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101579" y="2106701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518285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Marlena zrobiła bukiet z róż i rumianków.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530852" y="906989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9F2D5A-57AE-45F1-B8C8-ACFF0AF44BD2}"/>
</file>

<file path=customXml/itemProps2.xml><?xml version="1.0" encoding="utf-8"?>
<ds:datastoreItem xmlns:ds="http://schemas.openxmlformats.org/officeDocument/2006/customXml" ds:itemID="{6491E863-918A-4B2D-8D6E-0CD639FA5060}"/>
</file>

<file path=customXml/itemProps3.xml><?xml version="1.0" encoding="utf-8"?>
<ds:datastoreItem xmlns:ds="http://schemas.openxmlformats.org/officeDocument/2006/customXml" ds:itemID="{9B64D51D-A244-4969-A426-867D7C817B9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2024-05-06T07:54:00Z</dcterms:created>
  <dcterms:modified xsi:type="dcterms:W3CDTF">2025-06-13T10:02:02Z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