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2196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8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" name="Рисунок 1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C4295D5-D338-2908-0ABA-6063F80EA0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29566" y="811568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FF1A2-EC33-C4D9-8ADA-6567DDC7CCF8}"/>
              </a:ext>
            </a:extLst>
          </p:cNvPr>
          <p:cNvSpPr txBox="1"/>
          <p:nvPr/>
        </p:nvSpPr>
        <p:spPr>
          <a:xfrm>
            <a:off x="6992111" y="703175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8C26C6DE-F609-1A1C-8F17-467E6469ECD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813955" y="835348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301B0-F91E-F409-F747-DF5F980B04F9}"/>
              </a:ext>
            </a:extLst>
          </p:cNvPr>
          <p:cNvSpPr txBox="1"/>
          <p:nvPr/>
        </p:nvSpPr>
        <p:spPr>
          <a:xfrm>
            <a:off x="6980239" y="670145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Віконце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Відкрий</a:t>
            </a:r>
            <a:r>
              <a:rPr lang="ru-RU" sz="2800" dirty="0">
                <a:latin typeface="Comic Sans MS" panose="030F0702030302020204" pitchFamily="66" charset="0"/>
              </a:rPr>
              <a:t> рота широко-широко, </a:t>
            </a:r>
            <a:r>
              <a:rPr lang="ru-RU" sz="2800" dirty="0" err="1">
                <a:latin typeface="Comic Sans MS" panose="030F0702030302020204" pitchFamily="66" charset="0"/>
              </a:rPr>
              <a:t>ніби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відкриваєш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віконце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A455D-C0CE-AE1F-D539-C9AEF935D63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908964" y="793560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C5DBC-F54F-9B5C-E1E8-82F6DF4A8132}"/>
              </a:ext>
            </a:extLst>
          </p:cNvPr>
          <p:cNvSpPr txBox="1"/>
          <p:nvPr/>
        </p:nvSpPr>
        <p:spPr>
          <a:xfrm>
            <a:off x="6919831" y="692823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</a:t>
            </a:r>
            <a:r>
              <a:rPr lang="ru-RU" sz="2800" dirty="0" err="1">
                <a:latin typeface="Comic Sans MS" panose="030F0702030302020204" pitchFamily="66" charset="0"/>
              </a:rPr>
              <a:t>покласти</a:t>
            </a:r>
            <a:r>
              <a:rPr lang="ru-RU" sz="2800" dirty="0">
                <a:latin typeface="Comic Sans MS" panose="030F0702030302020204" pitchFamily="66" charset="0"/>
              </a:rPr>
              <a:t>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на </a:t>
            </a:r>
            <a:r>
              <a:rPr lang="ru-RU" sz="2800" dirty="0" err="1">
                <a:latin typeface="Comic Sans MS" panose="030F0702030302020204" pitchFamily="66" charset="0"/>
              </a:rPr>
              <a:t>нижню</a:t>
            </a:r>
            <a:r>
              <a:rPr lang="ru-RU" sz="2800" dirty="0">
                <a:latin typeface="Comic Sans MS" panose="030F0702030302020204" pitchFamily="66" charset="0"/>
              </a:rPr>
              <a:t>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3427" y="82163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899303" y="69256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7196" y="821632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6980239" y="687812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Смачне</a:t>
            </a:r>
            <a:r>
              <a:rPr lang="ru-RU" sz="2800" b="1" dirty="0"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latin typeface="Comic Sans MS" panose="030F0702030302020204" pitchFamily="66" charset="0"/>
              </a:rPr>
              <a:t>варення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Усміхнися</a:t>
            </a:r>
            <a:r>
              <a:rPr lang="ru-RU" sz="2800" dirty="0"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latin typeface="Comic Sans MS" panose="030F0702030302020204" pitchFamily="66" charset="0"/>
              </a:rPr>
              <a:t>відкрий</a:t>
            </a:r>
            <a:r>
              <a:rPr lang="ru-RU" sz="2800" dirty="0">
                <a:latin typeface="Comic Sans MS" panose="030F0702030302020204" pitchFamily="66" charset="0"/>
              </a:rPr>
              <a:t> рот і широким </a:t>
            </a:r>
            <a:r>
              <a:rPr lang="ru-RU" sz="2800" dirty="0" err="1">
                <a:latin typeface="Comic Sans MS" panose="030F0702030302020204" pitchFamily="66" charset="0"/>
              </a:rPr>
              <a:t>язиком</a:t>
            </a:r>
            <a:r>
              <a:rPr lang="ru-RU" sz="2800" dirty="0">
                <a:latin typeface="Comic Sans MS" panose="030F0702030302020204" pitchFamily="66" charset="0"/>
              </a:rPr>
              <a:t> оближи </a:t>
            </a:r>
            <a:r>
              <a:rPr lang="ru-RU" sz="2800" dirty="0" err="1">
                <a:latin typeface="Comic Sans MS" panose="030F0702030302020204" pitchFamily="66" charset="0"/>
              </a:rPr>
              <a:t>верхню</a:t>
            </a:r>
            <a:r>
              <a:rPr lang="ru-RU" sz="2800" dirty="0">
                <a:latin typeface="Comic Sans MS" panose="030F0702030302020204" pitchFamily="66" charset="0"/>
              </a:rPr>
              <a:t> губу.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800" dirty="0" err="1">
                <a:latin typeface="Comic Sans MS" panose="030F0702030302020204" pitchFamily="66" charset="0"/>
              </a:rPr>
              <a:t>обтягувати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2" y="31494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5" grpId="0"/>
      <p:bldP spid="5" grpId="1"/>
      <p:bldP spid="18" grpId="0"/>
      <p:bldP spid="18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81E20A-D15C-4DAA-B01A-570DA84631E3}"/>
</file>

<file path=customXml/itemProps2.xml><?xml version="1.0" encoding="utf-8"?>
<ds:datastoreItem xmlns:ds="http://schemas.openxmlformats.org/officeDocument/2006/customXml" ds:itemID="{3910391F-0CD1-4472-A6A1-EEDEB496B306}"/>
</file>

<file path=customXml/itemProps3.xml><?xml version="1.0" encoding="utf-8"?>
<ds:datastoreItem xmlns:ds="http://schemas.openxmlformats.org/officeDocument/2006/customXml" ds:itemID="{66D1A2C0-0ACE-4750-A02D-26033B615333}"/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2025-01-13T09:13:01Z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