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4E46C-FE06-B489-DA98-C7512ED9E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" y="3505186"/>
            <a:ext cx="3185943" cy="31859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Красочность, искусство, картина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0" y="-178508"/>
            <a:ext cx="2097805" cy="20978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одка, транспорт, плавсредство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60E66663-5F2A-381C-BF13-247A477A1C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41" y="3294009"/>
            <a:ext cx="1978637" cy="197863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5" y="2123083"/>
            <a:ext cx="1683994" cy="1262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1" y="1813239"/>
            <a:ext cx="1267288" cy="154547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889284E-0744-7F55-25D3-AB5ED91A5B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36" y="106899"/>
            <a:ext cx="1604683" cy="160468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5" y="10893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сорочка, шаблон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5228267"/>
            <a:ext cx="1582208" cy="158220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9396" y="131602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0E950C-659A-4C2B-8E42-A9987797AC0D}"/>
</file>

<file path=customXml/itemProps2.xml><?xml version="1.0" encoding="utf-8"?>
<ds:datastoreItem xmlns:ds="http://schemas.openxmlformats.org/officeDocument/2006/customXml" ds:itemID="{1F8BC8B6-5C6A-4A50-BE1F-4A4D9C8C2C6B}"/>
</file>

<file path=customXml/itemProps3.xml><?xml version="1.0" encoding="utf-8"?>
<ds:datastoreItem xmlns:ds="http://schemas.openxmlformats.org/officeDocument/2006/customXml" ds:itemID="{4D852584-0F0F-4005-A604-A1B5D2777A0A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2025-01-24T10:55:13Z</dcterms:created>
  <dcterms:modified xsi:type="dcterms:W3CDTF">2025-01-24T12:17:45Z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