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2850" y="2053590"/>
            <a:ext cx="3253105" cy="325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