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C2FA89-4442-4E54-BF6A-F74AB376C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3" y="3145952"/>
            <a:ext cx="2823166" cy="28231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4326B1D-9658-49E9-901B-BCC2D1C353D8}"/>
              </a:ext>
            </a:extLst>
          </p:cNvPr>
          <p:cNvGrpSpPr/>
          <p:nvPr/>
        </p:nvGrpSpPr>
        <p:grpSpPr>
          <a:xfrm>
            <a:off x="7461205" y="3331171"/>
            <a:ext cx="4094338" cy="3475504"/>
            <a:chOff x="10184277" y="10554992"/>
            <a:chExt cx="4094338" cy="347550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DD19182-C1E9-49D8-BB7F-C99A96D2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C5D8615-0C90-45C2-B423-C8B372D361A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FE69BEF-4404-4996-BA51-1B18832AD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4441" y="11169649"/>
              <a:ext cx="1928998" cy="1928998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53030" y="3360956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E01E733-23ED-48A4-A23D-015E43E8947F}"/>
              </a:ext>
            </a:extLst>
          </p:cNvPr>
          <p:cNvGrpSpPr/>
          <p:nvPr/>
        </p:nvGrpSpPr>
        <p:grpSpPr>
          <a:xfrm>
            <a:off x="7453029" y="3371726"/>
            <a:ext cx="4094338" cy="3475504"/>
            <a:chOff x="10184277" y="10554992"/>
            <a:chExt cx="4094338" cy="347550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F877235C-6C12-45CB-B84A-57ACF3A8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DBD0FEB-5690-4130-8A71-9DF31819C52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68ABF539-12E6-4EFA-8472-7300B360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181863" y="724609"/>
            <a:ext cx="5105328" cy="5374029"/>
          </a:xfrm>
          <a:prstGeom prst="rect">
            <a:avLst/>
          </a:prstGeom>
        </p:spPr>
      </p:pic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467642" y="0"/>
            <a:ext cx="757382" cy="743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5938 -0.148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5795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13</cp:revision>
  <dcterms:created xsi:type="dcterms:W3CDTF">2024-08-08T13:20:05Z</dcterms:created>
  <dcterms:modified xsi:type="dcterms:W3CDTF">2024-08-08T18:44:26Z</dcterms:modified>
</cp:coreProperties>
</file>