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753096" y="1173754"/>
            <a:ext cx="764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МОЇ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1" y="2375229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47" y="1946574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56" y="2349468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60" y="1797646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67" y="198790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0" y="2470099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80" y="1661601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11" y="1960349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05" y="3832513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CBEB1-98B8-466F-A873-C971FF2EE8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" y="4218265"/>
            <a:ext cx="2364944" cy="2364944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A59E3E57-BC5A-6FF4-7096-87AE667D99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44" y="4272012"/>
            <a:ext cx="1970793" cy="197079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60184E2-7F4D-924B-0DAE-4FC2EF279D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3" y="4083364"/>
            <a:ext cx="2173566" cy="217356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99" y="4585685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59" y="977304"/>
            <a:ext cx="3955214" cy="3955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4 C 0.10339 -0.20347 0.10677 -0.20255 0.11016 -0.20232 C 0.12487 -0.20116 0.13972 -0.20209 0.15443 -0.20047 C 0.15651 -0.20023 0.15834 -0.19699 0.16055 -0.19676 L 0.17487 -0.19491 C 0.18086 -0.19398 0.18451 -0.19259 0.19037 -0.19121 C 0.19336 -0.19051 0.19649 -0.19005 0.19961 -0.18935 C 0.21394 -0.19005 0.22839 -0.18959 0.24271 -0.19121 C 0.24427 -0.19144 0.24532 -0.19422 0.24688 -0.19491 C 0.25091 -0.19676 0.25912 -0.19861 0.25912 -0.19838 C 0.26016 -0.19977 0.26107 -0.20185 0.26224 -0.20232 C 0.27253 -0.20509 0.2931 -0.20764 0.2931 -0.20741 C 0.29662 -0.21389 0.29375 -0.21042 0.30026 -0.2132 C 0.30378 -0.21482 0.30703 -0.21783 0.30951 -0.22222 C 0.31016 -0.22361 0.31094 -0.22454 0.31159 -0.22593 C 0.31302 -0.2294 0.31563 -0.23704 0.31563 -0.23681 C 0.31602 -0.23935 0.31628 -0.2419 0.31667 -0.24422 C 0.31732 -0.24792 0.31823 -0.25139 0.31875 -0.25533 C 0.31914 -0.25764 0.3194 -0.26019 0.31979 -0.2625 C 0.32005 -0.26435 0.32058 -0.26621 0.32084 -0.26806 C 0.32357 -0.28565 0.3211 -0.27801 0.32487 -0.28797 C 0.32709 -0.30324 0.32422 -0.2875 0.32904 -0.30278 C 0.33659 -0.32685 0.32748 -0.30093 0.33216 -0.31736 C 0.33269 -0.31922 0.3336 -0.32084 0.33412 -0.32269 C 0.33841 -0.33797 0.33138 -0.31806 0.33724 -0.3338 C 0.33763 -0.33611 0.33789 -0.33866 0.33828 -0.34097 C 0.33854 -0.34283 0.3392 -0.34468 0.33933 -0.34653 C 0.33985 -0.35857 0.33972 -0.37084 0.34037 -0.3831 C 0.3405 -0.38496 0.34128 -0.38658 0.34141 -0.38843 C 0.34167 -0.39283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8 -0.20301 -0.05885 -0.21505 -0.05794 -0.22732 C -0.05716 -0.23704 -0.05664 -0.24676 -0.05586 -0.25648 C -0.05534 -0.2632 -0.05443 -0.26991 -0.05378 -0.27662 C -0.053 -0.28519 -0.0526 -0.29375 -0.05169 -0.30232 C -0.05156 -0.30417 -0.05091 -0.30579 -0.05065 -0.30764 C -0.04961 -0.3169 -0.04753 -0.33519 -0.04753 -0.33496 L -0.04753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1 -0.16875 0.11433 -0.17037 0.11537 -0.17037 L 0.2819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3 0.32396 -0.21435 C 0.32604 -0.22037 0.32891 -0.22592 0.33008 -0.23263 C 0.33047 -0.23449 0.33086 -0.23611 0.33112 -0.23796 C 0.33151 -0.24051 0.33151 -0.24328 0.33216 -0.24537 C 0.33295 -0.24768 0.33425 -0.24907 0.33529 -0.25092 C 0.33737 -0.27731 0.33425 -0.25254 0.33933 -0.27083 C 0.33998 -0.27314 0.33998 -0.27592 0.34037 -0.27824 C 0.34167 -0.28449 0.34258 -0.29097 0.34453 -0.29652 C 0.35729 -0.33449 0.34206 -0.2875 0.34857 -0.31111 C 0.34922 -0.31319 0.35065 -0.31435 0.35065 -0.31666 C 0.35131 -0.35185 0.35065 -0.38726 0.35065 -0.42268 L 0.35065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6 L -0.08737 -0.03333 C -0.08607 -0.03866 -0.08463 -0.04328 -0.08333 -0.04838 C -0.08294 -0.05 -0.08242 -0.05185 -0.08229 -0.0537 C -0.07982 -0.09166 -0.08281 -0.06828 -0.08021 -0.08657 C -0.07995 -0.11412 -0.07982 -0.14143 -0.07916 -0.16898 C -0.07916 -0.17268 -0.07851 -0.17616 -0.07825 -0.17986 C -0.07786 -0.18403 -0.0776 -0.18842 -0.07721 -0.19259 C -0.07487 -0.21458 -0.07734 -0.18796 -0.07513 -0.20555 C -0.07422 -0.21296 -0.07422 -0.21828 -0.07305 -0.22546 C -0.07252 -0.2294 -0.07174 -0.23287 -0.07096 -0.23657 L -0.06992 -0.24213 C -0.06966 -0.24375 -0.06953 -0.24583 -0.06901 -0.24745 C -0.06758 -0.25116 -0.06562 -0.2544 -0.06484 -0.25856 L -0.06276 -0.26944 C -0.0625 -0.27129 -0.0625 -0.27361 -0.06172 -0.275 L -0.05976 -0.27847 C -0.05716 -0.29236 -0.06068 -0.27546 -0.05664 -0.28958 C -0.05612 -0.2912 -0.05612 -0.29328 -0.0556 -0.29491 C -0.05508 -0.29699 -0.05403 -0.29838 -0.05351 -0.30046 C -0.05273 -0.30393 -0.05143 -0.31134 -0.05143 -0.31111 L -0.05143 -0.31134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5 0.08229 -0.15348 C 0.0871 -0.1551 0.09205 -0.1551 0.09674 -0.15718 C 0.10455 -0.16065 0.09947 -0.1588 0.1121 -0.16088 C 0.11822 -0.16436 0.11328 -0.16181 0.12343 -0.16436 C 0.12552 -0.16505 0.12747 -0.16575 0.12955 -0.16621 C 0.13307 -0.16713 0.13645 -0.16737 0.13984 -0.16806 L 0.14908 -0.16991 C 0.15572 -0.17385 0.14882 -0.17014 0.16041 -0.17362 C 0.16184 -0.17408 0.16315 -0.175 0.16458 -0.17547 C 0.17031 -0.17755 0.17382 -0.17778 0.17994 -0.17917 C 0.1888 -0.18426 0.17682 -0.17778 0.19739 -0.18264 C 0.20026 -0.18334 0.20286 -0.18612 0.20559 -0.18635 L 0.22304 -0.1882 C 0.22617 -0.18866 0.22929 -0.18982 0.23229 -0.19005 C 0.24531 -0.19098 0.25833 -0.19121 0.27135 -0.1919 C 0.27825 -0.19584 0.27096 -0.19213 0.28372 -0.19561 C 0.28515 -0.19584 0.28645 -0.19676 0.28789 -0.19746 C 0.29648 -0.2007 0.28945 -0.19723 0.29908 -0.20278 C 0.30013 -0.20348 0.30117 -0.20417 0.30221 -0.20463 L 0.31041 -0.20834 C 0.31106 -0.21019 0.31145 -0.2125 0.3125 -0.21389 C 0.31367 -0.21528 0.31523 -0.21505 0.31666 -0.21551 C 0.3177 -0.21621 0.31862 -0.2169 0.31966 -0.21737 C 0.32135 -0.22061 0.32278 -0.22431 0.32487 -0.22662 C 0.32682 -0.22894 0.32955 -0.23033 0.33099 -0.2338 C 0.33476 -0.24283 0.33242 -0.24028 0.3371 -0.24306 L 0.34127 -0.25394 C 0.34192 -0.25579 0.34231 -0.25834 0.34335 -0.2595 L 0.34635 -0.2632 L 0.34843 -0.27408 C 0.34882 -0.27593 0.34882 -0.27801 0.34947 -0.27963 L 0.35156 -0.28496 C 0.35182 -0.28936 0.35208 -0.29352 0.3526 -0.29792 C 0.35273 -0.29977 0.35338 -0.30139 0.35364 -0.30325 C 0.35416 -0.3088 0.35416 -0.31436 0.35468 -0.31968 C 0.35481 -0.32176 0.35559 -0.32338 0.35559 -0.32524 C 0.35599 -0.35209 0.35559 -0.37894 0.35559 -0.40556 L 0.35559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4 L -0.05573 -0.17291 C -0.05951 -0.175 -0.06328 -0.17708 -0.06706 -0.1787 C -0.06914 -0.17963 -0.07123 -0.17963 -0.07331 -0.18055 C -0.07604 -0.18194 -0.07865 -0.18449 -0.08151 -0.18611 C -0.08555 -0.18819 -0.08972 -0.18981 -0.09375 -0.19143 C -0.09519 -0.19213 -0.09662 -0.19259 -0.09805 -0.19328 C -0.09896 -0.19398 -0.1 -0.19444 -0.10104 -0.19514 C -0.10248 -0.19629 -0.10365 -0.19814 -0.10508 -0.19884 C -0.10755 -0.2 -0.1099 -0.2 -0.11237 -0.20069 C -0.11407 -0.20185 -0.11576 -0.20324 -0.11758 -0.20439 C -0.1194 -0.20555 -0.12266 -0.20625 -0.12461 -0.20787 C -0.12591 -0.20902 -0.12683 -0.21041 -0.12774 -0.21157 C -0.12904 -0.21296 -0.13047 -0.21412 -0.13177 -0.21527 C -0.13347 -0.21666 -0.13542 -0.21736 -0.13698 -0.21898 C -0.13802 -0.2199 -0.13894 -0.22152 -0.14011 -0.22268 C -0.14141 -0.22384 -0.14284 -0.22476 -0.14414 -0.22615 C -0.14532 -0.22731 -0.14623 -0.22893 -0.14727 -0.22986 C -0.14857 -0.23078 -0.15 -0.23101 -0.1513 -0.23171 C -0.15235 -0.23217 -0.15339 -0.23287 -0.15456 -0.23356 C -0.15586 -0.23472 -0.15716 -0.23588 -0.1586 -0.23726 C -0.15964 -0.23819 -0.16055 -0.24004 -0.16159 -0.24074 C -0.16394 -0.24236 -0.16576 -0.24328 -0.16784 -0.24444 C -0.16888 -0.24514 -0.16992 -0.24537 -0.17084 -0.24629 C -0.17383 -0.24884 -0.17617 -0.25185 -0.17904 -0.2537 C -0.18008 -0.25416 -0.18125 -0.25463 -0.18216 -0.25555 C -0.18933 -0.2618 -0.18086 -0.25717 -0.18933 -0.26088 C -0.19076 -0.26226 -0.19206 -0.26365 -0.19375 -0.26458 C -0.19545 -0.26597 -0.19766 -0.26643 -0.19961 -0.26828 C -0.20977 -0.27731 -0.20495 -0.27384 -0.21407 -0.27916 C -0.22045 -0.2868 -0.2138 -0.27963 -0.22019 -0.28472 C -0.22227 -0.28634 -0.22422 -0.28865 -0.2263 -0.29027 C -0.23008 -0.29305 -0.23295 -0.29398 -0.23659 -0.2956 C -0.24271 -0.30254 -0.23685 -0.29652 -0.24297 -0.30115 C -0.24427 -0.30208 -0.24558 -0.3037 -0.24688 -0.30486 C -0.24857 -0.30601 -0.25039 -0.30717 -0.25222 -0.30833 C -0.25352 -0.30949 -0.25469 -0.31111 -0.25612 -0.31203 C -0.25821 -0.31342 -0.26055 -0.31365 -0.26237 -0.31574 C -0.26667 -0.32083 -0.2642 -0.31875 -0.26953 -0.32129 C -0.27058 -0.32245 -0.27162 -0.32407 -0.27266 -0.32476 C -0.27461 -0.32639 -0.27878 -0.32847 -0.27878 -0.32824 C -0.29011 -0.34375 -0.28282 -0.3368 -0.29115 -0.3412 C -0.29323 -0.34236 -0.29727 -0.3449 -0.29727 -0.34467 C -0.29844 -0.34606 -0.29922 -0.34768 -0.30039 -0.34861 C -0.30235 -0.35023 -0.30651 -0.35231 -0.30651 -0.35208 C -0.30755 -0.35416 -0.30834 -0.35648 -0.30964 -0.35764 C -0.31081 -0.35902 -0.31237 -0.35879 -0.31367 -0.35949 C -0.31472 -0.36018 -0.31576 -0.36088 -0.3168 -0.36134 C -0.31758 -0.36319 -0.31784 -0.36574 -0.31888 -0.36689 C -0.32071 -0.36898 -0.32292 -0.36921 -0.325 -0.3706 C -0.32604 -0.37106 -0.32722 -0.37129 -0.32813 -0.37245 C -0.33516 -0.38078 -0.3319 -0.37824 -0.33737 -0.38148 C -0.34297 -0.39143 -0.33477 -0.37801 -0.34349 -0.38703 C -0.34479 -0.38819 -0.34545 -0.39097 -0.34662 -0.39236 C -0.34779 -0.39398 -0.34935 -0.39467 -0.35065 -0.39606 C -0.35625 -0.40185 -0.35117 -0.39814 -0.3569 -0.40162 L -0.35886 -0.40694 L -0.35886 -0.40671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-0.00903 L -0.02096 -0.0088 C -0.03008 -0.03519 -0.02552 -0.02639 -0.03242 -0.03843 C -0.03502 -0.05764 -0.03138 -0.03495 -0.03542 -0.05116 C -0.03633 -0.05463 -0.03685 -0.05833 -0.0375 -0.06204 C -0.03789 -0.06458 -0.03815 -0.0669 -0.03854 -0.06944 C -0.03919 -0.07315 -0.03997 -0.07662 -0.04062 -0.08032 L -0.04167 -0.08588 C -0.04193 -0.08773 -0.04245 -0.08935 -0.04271 -0.0912 C -0.04401 -0.10301 -0.04323 -0.09745 -0.04466 -0.10764 C -0.04726 -0.14444 -0.047 -0.13426 -0.04466 -0.19907 C -0.0444 -0.20694 -0.03971 -0.21829 -0.03854 -0.22454 C -0.03815 -0.22639 -0.03802 -0.22847 -0.0375 -0.23009 C -0.03463 -0.23935 -0.0345 -0.23912 -0.03138 -0.24468 L -0.02721 -0.26667 C -0.02682 -0.26852 -0.02617 -0.27014 -0.02617 -0.27199 L -0.02617 -0.30301 L -0.02617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713 L -0.00481 -0.07107 C -0.00521 -0.07454 -0.00547 -0.075 -0.00573 -0.08102 C -0.00586 -0.08264 -0.00586 -0.08496 -0.00599 -0.08611 C -0.00612 -0.08912 -0.00638 -0.09074 -0.00664 -0.09306 C -0.00664 -0.09375 -0.00677 -0.09491 -0.00677 -0.09584 C -0.0069 -0.0963 -0.0069 -0.09653 -0.0069 -0.09699 C -0.00768 -0.1051 -0.00677 -0.09468 -0.00729 -0.10255 C -0.00742 -0.10394 -0.00755 -0.1051 -0.00768 -0.10648 C -0.00781 -0.10718 -0.00781 -0.10834 -0.00794 -0.10903 C -0.00794 -0.10972 -0.00794 -0.10972 -0.00807 -0.11042 C -0.0082 -0.11158 -0.0082 -0.11297 -0.00833 -0.11459 C -0.00833 -0.11551 -0.00846 -0.11667 -0.00846 -0.11736 C -0.00872 -0.11945 -0.00898 -0.12084 -0.00911 -0.12269 C -0.00924 -0.12315 -0.00924 -0.12338 -0.00937 -0.12385 C -0.0095 -0.12523 -0.0095 -0.12662 -0.00963 -0.12801 C -0.00963 -0.12847 -0.00976 -0.12871 -0.00976 -0.1294 C -0.00989 -0.13102 -0.01002 -0.1331 -0.01015 -0.13472 C -0.01015 -0.13565 -0.01028 -0.13704 -0.01028 -0.1375 L -0.01067 -0.14028 C -0.0108 -0.14283 -0.01093 -0.14491 -0.01106 -0.14676 C -0.01119 -0.14746 -0.01119 -0.14769 -0.01119 -0.14815 C -0.01133 -0.14931 -0.01172 -0.15394 -0.01185 -0.1551 L -0.01211 -0.15648 C -0.01211 -0.15718 -0.01211 -0.15834 -0.01224 -0.15903 C -0.01237 -0.16181 -0.01263 -0.16297 -0.01276 -0.16435 C -0.01289 -0.16505 -0.01302 -0.16528 -0.01302 -0.16574 C -0.01354 -0.16875 -0.01276 -0.16574 -0.01367 -0.16852 L -0.01393 -0.17107 C -0.01406 -0.17153 -0.01406 -0.17199 -0.01406 -0.17246 C -0.01432 -0.17593 -0.01419 -0.17454 -0.01445 -0.17662 C -0.01445 -0.17801 -0.01445 -0.17963 -0.01445 -0.18056 C -0.01484 -0.18681 -0.01484 -0.18472 -0.0151 -0.18866 C -0.0151 -0.18935 -0.01523 -0.19051 -0.01523 -0.19144 C -0.01523 -0.1919 -0.01536 -0.19213 -0.01536 -0.1926 C -0.01588 -0.19908 -0.01562 -0.19607 -0.01601 -0.20209 C -0.01601 -0.20324 -0.01601 -0.20394 -0.01614 -0.20463 C -0.01614 -0.20556 -0.01627 -0.20672 -0.01627 -0.20741 C -0.01627 -0.20857 -0.0164 -0.20926 -0.0164 -0.21019 C -0.01653 -0.21158 -0.01666 -0.2132 -0.01666 -0.21435 C -0.01679 -0.21505 -0.01679 -0.21505 -0.01692 -0.21574 C -0.01718 -0.22361 -0.01692 -0.21621 -0.01731 -0.22222 C -0.01758 -0.22755 -0.01718 -0.22292 -0.01758 -0.22639 C -0.01758 -0.22732 -0.01758 -0.22824 -0.01771 -0.22917 C -0.01771 -0.22963 -0.01784 -0.22963 -0.01784 -0.23056 C -0.01836 -0.23912 -0.01771 -0.23033 -0.01823 -0.23727 C -0.01836 -0.24074 -0.01849 -0.24537 -0.01862 -0.24792 C -0.01888 -0.25255 -0.01862 -0.24375 -0.01901 -0.25486 C -0.0194 -0.26667 -0.01901 -0.25162 -0.01927 -0.26273 C -0.01927 -0.26389 -0.0194 -0.26528 -0.0194 -0.2669 C -0.01979 -0.27801 -0.01927 -0.2632 -0.01966 -0.275 C -0.01966 -0.27662 -0.01966 -0.27871 -0.01979 -0.28033 C -0.01979 -0.28195 -0.01979 -0.28264 -0.01992 -0.28426 C -0.01992 -0.28635 -0.01992 -0.28889 -0.01992 -0.29121 C -0.01992 -0.2926 -0.01992 -0.29375 -0.02005 -0.29514 C -0.02005 -0.29792 -0.02005 -0.30185 -0.02005 -0.3044 C -0.02018 -0.30926 -0.02018 -0.30996 -0.02031 -0.31412 C -0.02031 -0.31574 -0.02031 -0.32153 -0.02031 -0.32338 C -0.02044 -0.32477 -0.02044 -0.32593 -0.02044 -0.32755 C -0.02057 -0.33449 -0.02057 -0.3338 -0.02057 -0.33959 L -0.02057 -0.34074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347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C1E406-D877-44B1-82AA-AA41867F44B9}"/>
</file>

<file path=customXml/itemProps2.xml><?xml version="1.0" encoding="utf-8"?>
<ds:datastoreItem xmlns:ds="http://schemas.openxmlformats.org/officeDocument/2006/customXml" ds:itemID="{4F0565C3-DA23-4D8B-9CD6-B2370134EA64}"/>
</file>

<file path=customXml/itemProps3.xml><?xml version="1.0" encoding="utf-8"?>
<ds:datastoreItem xmlns:ds="http://schemas.openxmlformats.org/officeDocument/2006/customXml" ds:itemID="{6D36F959-E5C5-4759-A2E0-FC9C07A6F39B}"/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Администратор</cp:lastModifiedBy>
  <cp:revision>20</cp:revision>
  <dcterms:created xsi:type="dcterms:W3CDTF">2024-08-08T14:23:55Z</dcterms:created>
  <dcterms:modified xsi:type="dcterms:W3CDTF">2024-12-17T09:51:10Z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