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796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04.07.2025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34" Type="http://schemas.openxmlformats.org/officeDocument/2006/relationships/image" Target="../media/image2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microsoft.com/office/2007/relationships/hdphoto" Target="../media/hdphoto5.wdp"/><Relationship Id="rId33" Type="http://schemas.microsoft.com/office/2007/relationships/hdphoto" Target="../media/hdphoto9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microsoft.com/office/2007/relationships/hdphoto" Target="../media/hdphoto4.wdp"/><Relationship Id="rId28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31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7.png"/><Relationship Id="rId27" Type="http://schemas.microsoft.com/office/2007/relationships/hdphoto" Target="../media/hdphoto6.wdp"/><Relationship Id="rId30" Type="http://schemas.openxmlformats.org/officeDocument/2006/relationships/image" Target="../media/image21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AB8D3AF-5DE3-5766-F7F7-BC44FBDE566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1" t="4547" r="10791" b="3751"/>
          <a:stretch/>
        </p:blipFill>
        <p:spPr>
          <a:xfrm>
            <a:off x="874980" y="802522"/>
            <a:ext cx="4469341" cy="43646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792C2B-BB30-A1A9-8E77-F67317F5F497}"/>
              </a:ext>
            </a:extLst>
          </p:cNvPr>
          <p:cNvSpPr txBox="1"/>
          <p:nvPr/>
        </p:nvSpPr>
        <p:spPr>
          <a:xfrm>
            <a:off x="7011323" y="702984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omic Sans MS" panose="030F0702030302020204" pitchFamily="66" charset="0"/>
              </a:rPr>
              <a:t>Łopata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Wysuń szeroki język na zewnątrz, a potem schowaj go z powrotem do buzi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86" name="Рисунок 85" descr="Изображение выглядит как улыбка, Зуб, челове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3364B168-B6EC-D3FA-384A-26688222FE0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259" r="8000" b="2969"/>
          <a:stretch/>
        </p:blipFill>
        <p:spPr>
          <a:xfrm>
            <a:off x="848110" y="812382"/>
            <a:ext cx="4599145" cy="448308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7A0259FF-38E2-D532-056B-8D12FA4B412A}"/>
              </a:ext>
            </a:extLst>
          </p:cNvPr>
          <p:cNvSpPr txBox="1"/>
          <p:nvPr/>
        </p:nvSpPr>
        <p:spPr>
          <a:xfrm>
            <a:off x="7039469" y="718974"/>
            <a:ext cx="4478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omic Sans MS" panose="030F0702030302020204" pitchFamily="66" charset="0"/>
              </a:rPr>
              <a:t>Płotek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U</a:t>
            </a:r>
            <a:r>
              <a:rPr lang="pl-PL" sz="2800" dirty="0">
                <a:latin typeface="Comic Sans MS" panose="030F0702030302020204" pitchFamily="66" charset="0"/>
              </a:rPr>
              <a:t>śmiechnij się szeroko, pokazując zęby.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D1EAE2C-6A87-0662-45C7-3AF366125875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8" t="1824" r="9623" b="5818"/>
          <a:stretch/>
        </p:blipFill>
        <p:spPr>
          <a:xfrm>
            <a:off x="841318" y="775625"/>
            <a:ext cx="4478742" cy="432993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779BAFF-6A05-A626-F5F0-754CEBA28AD4}"/>
              </a:ext>
            </a:extLst>
          </p:cNvPr>
          <p:cNvSpPr txBox="1"/>
          <p:nvPr/>
        </p:nvSpPr>
        <p:spPr>
          <a:xfrm>
            <a:off x="6972898" y="701981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omic Sans MS" panose="030F0702030302020204" pitchFamily="66" charset="0"/>
              </a:rPr>
              <a:t>Osioł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Wypowiadaj na zmianę głoski: „O – I – O – I” Za każdym razem szeroko otwieraj usta.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837853" y="777393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7024367" y="707186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latin typeface="Comic Sans MS" panose="030F0702030302020204" pitchFamily="66" charset="0"/>
              </a:rPr>
              <a:t>Filiżanka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U</a:t>
            </a:r>
            <a:r>
              <a:rPr lang="pl-PL" sz="2800" dirty="0">
                <a:latin typeface="Comic Sans MS" panose="030F0702030302020204" pitchFamily="66" charset="0"/>
              </a:rPr>
              <a:t>nosimy czubek języka, oraz boki, tworzymy miseczkę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40677" y="840601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7114907" y="683718"/>
            <a:ext cx="4478742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Dżem</a:t>
            </a:r>
            <a:endParaRPr lang="en-US" sz="3200" b="1" dirty="0">
              <a:latin typeface="Comic Sans MS" panose="030F0702030302020204" pitchFamily="66" charset="0"/>
            </a:endParaRPr>
          </a:p>
          <a:p>
            <a:pPr algn="ctr"/>
            <a:endParaRPr lang="ru-RU" sz="32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 err="1">
                <a:latin typeface="Comic Sans MS" panose="030F0702030302020204" pitchFamily="66" charset="0"/>
              </a:rPr>
              <a:t>Oblizujemy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górną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wargę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pic>
        <p:nvPicPr>
          <p:cNvPr id="11" name="Рисунок 10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9EF94CDB-F14A-9283-42EC-81DC60997AE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8" t="2809" r="9346" b="3950"/>
          <a:stretch/>
        </p:blipFill>
        <p:spPr>
          <a:xfrm>
            <a:off x="837853" y="784172"/>
            <a:ext cx="4597415" cy="442135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DFA384-1753-01E1-0759-591EB0C38AAA}"/>
              </a:ext>
            </a:extLst>
          </p:cNvPr>
          <p:cNvSpPr txBox="1"/>
          <p:nvPr/>
        </p:nvSpPr>
        <p:spPr>
          <a:xfrm>
            <a:off x="6985942" y="716172"/>
            <a:ext cx="447874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Kobra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U</a:t>
            </a:r>
            <a:r>
              <a:rPr lang="pl-PL" sz="2400" dirty="0">
                <a:latin typeface="Comic Sans MS" panose="030F0702030302020204" pitchFamily="66" charset="0"/>
              </a:rPr>
              <a:t>śmiechając się, przyssij szeroki język. Bez opuszczania języka, otwórz i zamknij usta. Usta powinny być w uśmiechu!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 descr="Изображение выглядит как Зуб, человек, губа, челюсть&#10;&#10;Автоматически созданное описание">
            <a:extLst>
              <a:ext uri="{FF2B5EF4-FFF2-40B4-BE49-F238E27FC236}">
                <a16:creationId xmlns:a16="http://schemas.microsoft.com/office/drawing/2014/main" id="{2E72DC60-502A-A67C-CCF9-D1BE1638471C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0" t="2141" r="6445" b="3184"/>
          <a:stretch/>
        </p:blipFill>
        <p:spPr>
          <a:xfrm>
            <a:off x="837854" y="777599"/>
            <a:ext cx="4597414" cy="4404784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DEE85-F33E-F268-B41B-CB321305BB56}"/>
              </a:ext>
            </a:extLst>
          </p:cNvPr>
          <p:cNvSpPr txBox="1"/>
          <p:nvPr/>
        </p:nvSpPr>
        <p:spPr>
          <a:xfrm>
            <a:off x="6996221" y="733763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Akordeon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U</a:t>
            </a:r>
            <a:r>
              <a:rPr lang="pl-PL" sz="2400" dirty="0">
                <a:latin typeface="Comic Sans MS" panose="030F0702030302020204" pitchFamily="66" charset="0"/>
              </a:rPr>
              <a:t>staw szeroki język na wałku dziąsłowym. Otwieraj i zamykaj usta bez poruszania językiem.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32A1F-21F8-EA6A-4537-DF15DC17EC98}"/>
              </a:ext>
            </a:extLst>
          </p:cNvPr>
          <p:cNvSpPr txBox="1"/>
          <p:nvPr/>
        </p:nvSpPr>
        <p:spPr>
          <a:xfrm>
            <a:off x="6966729" y="701427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Igła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pl-PL" sz="2400" dirty="0">
                <a:latin typeface="Comic Sans MS" panose="030F0702030302020204" pitchFamily="66" charset="0"/>
              </a:rPr>
              <a:t>Otwórz delikatnie buzię i wysuń język do przodu, język musi być sztywny i wąski. Utrzymaj taką pozycję przez kilka sekund, a następnie rozluźnij język.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5E9CEE-3110-73A9-5B8B-B960AC106770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9" t="4330" r="10479" b="4811"/>
          <a:stretch/>
        </p:blipFill>
        <p:spPr>
          <a:xfrm>
            <a:off x="786393" y="822303"/>
            <a:ext cx="4584867" cy="448308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1" y="322991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0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90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9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87" grpId="0"/>
      <p:bldP spid="87" grpId="1"/>
      <p:bldP spid="26" grpId="0"/>
      <p:bldP spid="26" grpId="1"/>
      <p:bldP spid="18" grpId="0"/>
      <p:bldP spid="18" grpId="1"/>
      <p:bldP spid="16" grpId="0"/>
      <p:bldP spid="16" grpId="1"/>
      <p:bldP spid="13" grpId="0"/>
      <p:bldP spid="13" grpId="1"/>
      <p:bldP spid="2" grpId="0"/>
      <p:bldP spid="2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134</Words>
  <Application>Microsoft Office PowerPoint</Application>
  <PresentationFormat>Широкоэкранный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27</cp:revision>
  <dcterms:created xsi:type="dcterms:W3CDTF">2024-05-03T09:09:01Z</dcterms:created>
  <dcterms:modified xsi:type="dcterms:W3CDTF">2025-07-04T09:30:35Z</dcterms:modified>
</cp:coreProperties>
</file>