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истратор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цветок, природа, облако, Водное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263120" cy="6898005"/>
          </a:xfrm>
          <a:prstGeom prst="rect">
            <a:avLst/>
          </a:prstGeom>
        </p:spPr>
      </p:pic>
      <p:sp>
        <p:nvSpPr>
          <p:cNvPr id="22" name="Прямоугольник: скругленные углы 21"/>
          <p:cNvSpPr/>
          <p:nvPr/>
        </p:nvSpPr>
        <p:spPr>
          <a:xfrm>
            <a:off x="4880610" y="2001520"/>
            <a:ext cx="4470400" cy="3227705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134558" y="113933"/>
            <a:ext cx="4581727" cy="6605081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10" y="2085975"/>
            <a:ext cx="1568450" cy="977900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89652" y="414337"/>
            <a:ext cx="21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Wąsaty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651" y="1388617"/>
            <a:ext cx="21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Jasne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682" y="2556501"/>
            <a:ext cx="21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Posłuszny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681" y="3770356"/>
            <a:ext cx="275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Ananasowy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596" y="4934466"/>
            <a:ext cx="240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Senna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595" y="5817399"/>
            <a:ext cx="240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Stare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6591516" y="2798959"/>
            <a:ext cx="1371600" cy="1371600"/>
            <a:chOff x="6040904" y="3113979"/>
            <a:chExt cx="800987" cy="798547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2722" y="3506496"/>
              <a:ext cx="130643" cy="130642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40904" y="3113979"/>
              <a:ext cx="800987" cy="798547"/>
            </a:xfrm>
            <a:prstGeom prst="rect">
              <a:avLst/>
            </a:prstGeom>
          </p:spPr>
        </p:pic>
      </p:grpSp>
      <p:pic>
        <p:nvPicPr>
          <p:cNvPr id="23" name="Рисунок 22" descr="Изображение выглядит как собака, мультфильм, млекопитающе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65" y="2214880"/>
            <a:ext cx="815340" cy="118300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150" y="3020060"/>
            <a:ext cx="1235075" cy="12350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5605" y="3861435"/>
            <a:ext cx="1371600" cy="137096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Графи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520" y="3988435"/>
            <a:ext cx="1372235" cy="1372235"/>
          </a:xfrm>
          <a:prstGeom prst="rect">
            <a:avLst/>
          </a:prstGeom>
        </p:spPr>
      </p:pic>
      <p:sp>
        <p:nvSpPr>
          <p:cNvPr id="24" name="Прямоугольник: скругленные углы 23"/>
          <p:cNvSpPr/>
          <p:nvPr/>
        </p:nvSpPr>
        <p:spPr>
          <a:xfrm>
            <a:off x="5718335" y="150039"/>
            <a:ext cx="4664095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17" y="109144"/>
            <a:ext cx="753199" cy="767565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557" y="114839"/>
            <a:ext cx="753199" cy="767565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39" y="119274"/>
            <a:ext cx="753199" cy="767565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880" y="117631"/>
            <a:ext cx="753199" cy="767565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20" y="127271"/>
            <a:ext cx="753199" cy="767565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03" y="109510"/>
            <a:ext cx="753199" cy="767565"/>
          </a:xfrm>
          <a:prstGeom prst="rect">
            <a:avLst/>
          </a:prstGeom>
          <a:effectLst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38" y="11628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26" y="12727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280" y="10914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400" y="11745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599" y="125756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253" y="12727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" name="Picture 1" descr="Без назви-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79291" y="2214880"/>
            <a:ext cx="2827020" cy="2827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25599 -0.2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9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-0.38256 -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28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44036 0.0363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8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15416 0.0805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29127 0.09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40273 0.2287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3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11</cp:revision>
  <dcterms:created xsi:type="dcterms:W3CDTF">2024-04-22T12:47:00Z</dcterms:created>
  <dcterms:modified xsi:type="dcterms:W3CDTF">2025-07-08T08:40:44Z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A5C008EF142344FB812D0C4FE56D8CE9_12</vt:lpwstr>
  </property>
  <property fmtid="{D5CDD505-2E9C-101B-9397-08002B2CF9AE}" pid="3" name="KSOProductBuildVer">
    <vt:lpwstr>1033-12.2.0.17119</vt:lpwstr>
  </property>
</Properties>
</file>