
<file path=[Content_Types].xml><?xml version="1.0" encoding="utf-8"?>
<Types xmlns="http://schemas.openxmlformats.org/package/2006/content-types">
  <Default Extension="jpeg" ContentType="image/jpeg"/>
  <Default Extension="JPG" ContentType="image/.jpg"/>
  <Default Extension="mp3" ContentType="audio/mp3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media4.mp3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2.png"/><Relationship Id="rId30" Type="http://schemas.openxmlformats.org/officeDocument/2006/relationships/slideLayout" Target="../slideLayouts/slideLayout2.xml"/><Relationship Id="rId3" Type="http://schemas.microsoft.com/office/2007/relationships/media" Target="../media/media1.mp3"/><Relationship Id="rId29" Type="http://schemas.openxmlformats.org/officeDocument/2006/relationships/image" Target="../media/image16.png"/><Relationship Id="rId28" Type="http://schemas.openxmlformats.org/officeDocument/2006/relationships/image" Target="../media/image15.png"/><Relationship Id="rId27" Type="http://schemas.openxmlformats.org/officeDocument/2006/relationships/image" Target="../media/image14.png"/><Relationship Id="rId26" Type="http://schemas.openxmlformats.org/officeDocument/2006/relationships/tags" Target="../tags/tag1.xml"/><Relationship Id="rId25" Type="http://schemas.openxmlformats.org/officeDocument/2006/relationships/image" Target="../media/image13.png"/><Relationship Id="rId24" Type="http://schemas.microsoft.com/office/2007/relationships/media" Target="../media/media6.mp3"/><Relationship Id="rId23" Type="http://schemas.openxmlformats.org/officeDocument/2006/relationships/audio" Target="../media/media6.mp3"/><Relationship Id="rId22" Type="http://schemas.openxmlformats.org/officeDocument/2006/relationships/image" Target="../media/image12.jpeg"/><Relationship Id="rId21" Type="http://schemas.openxmlformats.org/officeDocument/2006/relationships/image" Target="../media/image11.jpeg"/><Relationship Id="rId20" Type="http://schemas.microsoft.com/office/2007/relationships/media" Target="../media/media5.mp3"/><Relationship Id="rId2" Type="http://schemas.openxmlformats.org/officeDocument/2006/relationships/audio" Target="../media/media1.mp3"/><Relationship Id="rId19" Type="http://schemas.openxmlformats.org/officeDocument/2006/relationships/audio" Target="../media/media5.mp3"/><Relationship Id="rId18" Type="http://schemas.microsoft.com/office/2007/relationships/hdphoto" Target="../media/image10.wdp"/><Relationship Id="rId17" Type="http://schemas.openxmlformats.org/officeDocument/2006/relationships/image" Target="../media/image9.png"/><Relationship Id="rId16" Type="http://schemas.microsoft.com/office/2007/relationships/hdphoto" Target="../media/image8.wdp"/><Relationship Id="rId15" Type="http://schemas.openxmlformats.org/officeDocument/2006/relationships/image" Target="../media/image7.png"/><Relationship Id="rId14" Type="http://schemas.microsoft.com/office/2007/relationships/hdphoto" Target="../media/image6.wdp"/><Relationship Id="rId13" Type="http://schemas.openxmlformats.org/officeDocument/2006/relationships/image" Target="../media/image5.png"/><Relationship Id="rId12" Type="http://schemas.microsoft.com/office/2007/relationships/hdphoto" Target="../media/image4.wdp"/><Relationship Id="rId11" Type="http://schemas.openxmlformats.org/officeDocument/2006/relationships/image" Target="../media/image3.png"/><Relationship Id="rId10" Type="http://schemas.microsoft.com/office/2007/relationships/media" Target="../media/media4.mp3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809" y="1232021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16" y="1901311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54" y="4698991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258" y="2570269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78" y="3263054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17" y="3956041"/>
            <a:ext cx="683390" cy="683390"/>
          </a:xfrm>
          <a:prstGeom prst="rect">
            <a:avLst/>
          </a:prstGeom>
        </p:spPr>
      </p:pic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77" y="0"/>
            <a:ext cx="1260423" cy="1171973"/>
          </a:xfrm>
          <a:prstGeom prst="rect">
            <a:avLst/>
          </a:prstGeom>
        </p:spPr>
      </p:pic>
      <p:pic>
        <p:nvPicPr>
          <p:cNvPr id="67" name="Picture 66" descr="Без назви-1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8762365" y="2421890"/>
            <a:ext cx="3292475" cy="3292475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25" y="5839460"/>
            <a:ext cx="1018540" cy="1018540"/>
          </a:xfrm>
          <a:prstGeom prst="rect">
            <a:avLst/>
          </a:prstGeom>
        </p:spPr>
      </p:pic>
      <p:pic>
        <p:nvPicPr>
          <p:cNvPr id="10" name="Picture 9" descr="trophy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91625" y="681990"/>
            <a:ext cx="1739900" cy="173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E05DBC6-283A-4E53-8DA5-54EC39BF1534}"/>
</file>

<file path=customXml/itemProps2.xml><?xml version="1.0" encoding="utf-8"?>
<ds:datastoreItem xmlns:ds="http://schemas.openxmlformats.org/officeDocument/2006/customXml" ds:itemID="{93BE4E4E-AEAF-43E6-B8BB-54CD9222A8BE}"/>
</file>

<file path=customXml/itemProps3.xml><?xml version="1.0" encoding="utf-8"?>
<ds:datastoreItem xmlns:ds="http://schemas.openxmlformats.org/officeDocument/2006/customXml" ds:itemID="{9648F053-C02A-44C1-A89F-754BC5D7E2D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90</cp:revision>
  <dcterms:created xsi:type="dcterms:W3CDTF">2022-10-20T14:41:00Z</dcterms:created>
  <dcterms:modified xsi:type="dcterms:W3CDTF">2024-11-13T15:23:15Z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1033-12.2.0.18607</vt:lpwstr>
  </property>
  <property fmtid="{D5CDD505-2E9C-101B-9397-08002B2CF9AE}" pid="4" name="ContentTypeId">
    <vt:lpwstr>0x01010038FC03484849DD4F838791533D0789A3</vt:lpwstr>
  </property>
</Properties>
</file>