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5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6350" y="2310130"/>
            <a:ext cx="3933825" cy="393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23E3AD-0A80-4B03-A2C8-F784318CBFD4}"/>
</file>

<file path=customXml/itemProps2.xml><?xml version="1.0" encoding="utf-8"?>
<ds:datastoreItem xmlns:ds="http://schemas.openxmlformats.org/officeDocument/2006/customXml" ds:itemID="{2F0AF160-38D5-4702-BA20-7BB9F052F3E1}"/>
</file>

<file path=customXml/itemProps3.xml><?xml version="1.0" encoding="utf-8"?>
<ds:datastoreItem xmlns:ds="http://schemas.openxmlformats.org/officeDocument/2006/customXml" ds:itemID="{BBC2D039-BB45-4364-8ADA-4E2F4804FD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2024-04-20T11:25:00Z</dcterms:created>
  <dcterms:modified xsi:type="dcterms:W3CDTF">2024-12-19T11:31:58Z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