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50" d="100"/>
          <a:sy n="50" d="100"/>
        </p:scale>
        <p:origin x="2238" y="11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24.11.2024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11/24/2024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11/24/2024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11/24/2024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11/24/2024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svg"/><Relationship Id="rId1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microsoft.com/office/2007/relationships/hdphoto" Target="../media/hdphoto1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svg"/><Relationship Id="rId10" Type="http://schemas.openxmlformats.org/officeDocument/2006/relationships/image" Target="../media/image8.png"/><Relationship Id="rId19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Персонаж">
            <a:extLst>
              <a:ext uri="{FF2B5EF4-FFF2-40B4-BE49-F238E27FC236}">
                <a16:creationId xmlns:a16="http://schemas.microsoft.com/office/drawing/2014/main" id="{1F502E9A-79B6-3E7C-1FD3-EF6834BEB5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609" y="3242423"/>
            <a:ext cx="3439139" cy="3439139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BB25EABE-49D5-2FD5-26AE-114B5D2E334F}"/>
              </a:ext>
            </a:extLst>
          </p:cNvPr>
          <p:cNvGrpSpPr/>
          <p:nvPr/>
        </p:nvGrpSpPr>
        <p:grpSpPr>
          <a:xfrm>
            <a:off x="1191957" y="250615"/>
            <a:ext cx="1371600" cy="1352870"/>
            <a:chOff x="5020415" y="250615"/>
            <a:chExt cx="1371600" cy="1352870"/>
          </a:xfrm>
        </p:grpSpPr>
        <p:grpSp>
          <p:nvGrpSpPr>
            <p:cNvPr id="67" name="Группа 66">
              <a:extLst>
                <a:ext uri="{FF2B5EF4-FFF2-40B4-BE49-F238E27FC236}">
                  <a16:creationId xmlns:a16="http://schemas.microsoft.com/office/drawing/2014/main" id="{05BF5FA8-C9A9-6FF2-C0CA-7B4B151D940F}"/>
                </a:ext>
              </a:extLst>
            </p:cNvPr>
            <p:cNvGrpSpPr/>
            <p:nvPr/>
          </p:nvGrpSpPr>
          <p:grpSpPr>
            <a:xfrm>
              <a:off x="5020415" y="250615"/>
              <a:ext cx="1371600" cy="1352870"/>
              <a:chOff x="5845915" y="250615"/>
              <a:chExt cx="1371600" cy="1352870"/>
            </a:xfrm>
          </p:grpSpPr>
          <p:sp>
            <p:nvSpPr>
              <p:cNvPr id="7" name="Прямоугольник: скругленные углы 6">
                <a:extLst>
                  <a:ext uri="{FF2B5EF4-FFF2-40B4-BE49-F238E27FC236}">
                    <a16:creationId xmlns:a16="http://schemas.microsoft.com/office/drawing/2014/main" id="{2800C681-A286-1692-140D-1835C5EE8A6E}"/>
                  </a:ext>
                </a:extLst>
              </p:cNvPr>
              <p:cNvSpPr/>
              <p:nvPr/>
            </p:nvSpPr>
            <p:spPr>
              <a:xfrm>
                <a:off x="5845915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D5C25D3-3FF2-82C5-0541-0446C98E9EC4}"/>
                  </a:ext>
                </a:extLst>
              </p:cNvPr>
              <p:cNvSpPr txBox="1"/>
              <p:nvPr/>
            </p:nvSpPr>
            <p:spPr>
              <a:xfrm>
                <a:off x="5907167" y="1203375"/>
                <a:ext cx="128753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 err="1"/>
                  <a:t>Че</a:t>
                </a:r>
                <a:r>
                  <a:rPr lang="ru-RU" sz="2000" b="1" dirty="0" err="1">
                    <a:solidFill>
                      <a:srgbClr val="FF0000"/>
                    </a:solidFill>
                  </a:rPr>
                  <a:t>р</a:t>
                </a:r>
                <a:r>
                  <a:rPr lang="ru-RU" sz="2000" b="1" dirty="0" err="1"/>
                  <a:t>воний</a:t>
                </a:r>
                <a:endParaRPr lang="ru-UA" sz="2000" b="1" dirty="0"/>
              </a:p>
            </p:txBody>
          </p:sp>
        </p:grpSp>
        <p:sp>
          <p:nvSpPr>
            <p:cNvPr id="61" name="Овал 60">
              <a:extLst>
                <a:ext uri="{FF2B5EF4-FFF2-40B4-BE49-F238E27FC236}">
                  <a16:creationId xmlns:a16="http://schemas.microsoft.com/office/drawing/2014/main" id="{83FCFA97-EC4B-620E-F999-298DC0204E96}"/>
                </a:ext>
              </a:extLst>
            </p:cNvPr>
            <p:cNvSpPr/>
            <p:nvPr/>
          </p:nvSpPr>
          <p:spPr>
            <a:xfrm>
              <a:off x="5333301" y="455763"/>
              <a:ext cx="754380" cy="75438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FA816354-559C-F035-8006-3FDBEEF1DC13}"/>
              </a:ext>
            </a:extLst>
          </p:cNvPr>
          <p:cNvGrpSpPr/>
          <p:nvPr/>
        </p:nvGrpSpPr>
        <p:grpSpPr>
          <a:xfrm>
            <a:off x="1191957" y="1863515"/>
            <a:ext cx="1371600" cy="1352870"/>
            <a:chOff x="5020415" y="1863515"/>
            <a:chExt cx="1371600" cy="1352870"/>
          </a:xfrm>
        </p:grpSpPr>
        <p:grpSp>
          <p:nvGrpSpPr>
            <p:cNvPr id="70" name="Группа 69">
              <a:extLst>
                <a:ext uri="{FF2B5EF4-FFF2-40B4-BE49-F238E27FC236}">
                  <a16:creationId xmlns:a16="http://schemas.microsoft.com/office/drawing/2014/main" id="{7DC31106-D96D-E0F8-E580-F6303FE21DD8}"/>
                </a:ext>
              </a:extLst>
            </p:cNvPr>
            <p:cNvGrpSpPr/>
            <p:nvPr/>
          </p:nvGrpSpPr>
          <p:grpSpPr>
            <a:xfrm>
              <a:off x="5020415" y="1863515"/>
              <a:ext cx="1371600" cy="1352870"/>
              <a:chOff x="5845915" y="1863515"/>
              <a:chExt cx="1371600" cy="1352870"/>
            </a:xfrm>
          </p:grpSpPr>
          <p:sp>
            <p:nvSpPr>
              <p:cNvPr id="13" name="Прямоугольник: скругленные углы 12">
                <a:extLst>
                  <a:ext uri="{FF2B5EF4-FFF2-40B4-BE49-F238E27FC236}">
                    <a16:creationId xmlns:a16="http://schemas.microsoft.com/office/drawing/2014/main" id="{772658F6-DD8B-9E4F-986C-FC6B14A5C79B}"/>
                  </a:ext>
                </a:extLst>
              </p:cNvPr>
              <p:cNvSpPr/>
              <p:nvPr/>
            </p:nvSpPr>
            <p:spPr>
              <a:xfrm>
                <a:off x="5845915" y="18635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AECDB73-8E31-919E-8302-42FB47761CF3}"/>
                  </a:ext>
                </a:extLst>
              </p:cNvPr>
              <p:cNvSpPr txBox="1"/>
              <p:nvPr/>
            </p:nvSpPr>
            <p:spPr>
              <a:xfrm>
                <a:off x="5907167" y="2810508"/>
                <a:ext cx="128753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 err="1"/>
                  <a:t>Че</a:t>
                </a:r>
                <a:r>
                  <a:rPr lang="ru-RU" sz="2000" b="1" dirty="0" err="1">
                    <a:solidFill>
                      <a:srgbClr val="FF0000"/>
                    </a:solidFill>
                  </a:rPr>
                  <a:t>р</a:t>
                </a:r>
                <a:r>
                  <a:rPr lang="ru-RU" sz="2000" b="1" dirty="0" err="1"/>
                  <a:t>воний</a:t>
                </a:r>
                <a:endParaRPr lang="ru-UA" sz="2000" b="1" dirty="0"/>
              </a:p>
            </p:txBody>
          </p:sp>
        </p:grpSp>
        <p:sp>
          <p:nvSpPr>
            <p:cNvPr id="63" name="Овал 62">
              <a:extLst>
                <a:ext uri="{FF2B5EF4-FFF2-40B4-BE49-F238E27FC236}">
                  <a16:creationId xmlns:a16="http://schemas.microsoft.com/office/drawing/2014/main" id="{AA0FFD88-B7E5-C4E2-143E-1A343DD7AA2B}"/>
                </a:ext>
              </a:extLst>
            </p:cNvPr>
            <p:cNvSpPr/>
            <p:nvPr/>
          </p:nvSpPr>
          <p:spPr>
            <a:xfrm>
              <a:off x="5326819" y="2078605"/>
              <a:ext cx="754380" cy="75438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CEFA6290-BDA4-E6DD-783E-9F52F3D76B07}"/>
              </a:ext>
            </a:extLst>
          </p:cNvPr>
          <p:cNvGrpSpPr/>
          <p:nvPr/>
        </p:nvGrpSpPr>
        <p:grpSpPr>
          <a:xfrm>
            <a:off x="1191957" y="3476415"/>
            <a:ext cx="1371600" cy="1352870"/>
            <a:chOff x="5020415" y="3476415"/>
            <a:chExt cx="1371600" cy="1352870"/>
          </a:xfrm>
        </p:grpSpPr>
        <p:grpSp>
          <p:nvGrpSpPr>
            <p:cNvPr id="73" name="Группа 72">
              <a:extLst>
                <a:ext uri="{FF2B5EF4-FFF2-40B4-BE49-F238E27FC236}">
                  <a16:creationId xmlns:a16="http://schemas.microsoft.com/office/drawing/2014/main" id="{07799359-DE40-6799-4CF7-DC5688D2478E}"/>
                </a:ext>
              </a:extLst>
            </p:cNvPr>
            <p:cNvGrpSpPr/>
            <p:nvPr/>
          </p:nvGrpSpPr>
          <p:grpSpPr>
            <a:xfrm>
              <a:off x="5020415" y="3476415"/>
              <a:ext cx="1371600" cy="1352870"/>
              <a:chOff x="5845915" y="3476415"/>
              <a:chExt cx="1371600" cy="1352870"/>
            </a:xfrm>
          </p:grpSpPr>
          <p:sp>
            <p:nvSpPr>
              <p:cNvPr id="19" name="Прямоугольник: скругленные углы 18">
                <a:extLst>
                  <a:ext uri="{FF2B5EF4-FFF2-40B4-BE49-F238E27FC236}">
                    <a16:creationId xmlns:a16="http://schemas.microsoft.com/office/drawing/2014/main" id="{BD2ECA31-C667-D18E-52C2-376F5F31F856}"/>
                  </a:ext>
                </a:extLst>
              </p:cNvPr>
              <p:cNvSpPr/>
              <p:nvPr/>
            </p:nvSpPr>
            <p:spPr>
              <a:xfrm>
                <a:off x="5845915" y="34764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B432640-9434-9158-982A-43784E1001BD}"/>
                  </a:ext>
                </a:extLst>
              </p:cNvPr>
              <p:cNvSpPr txBox="1"/>
              <p:nvPr/>
            </p:nvSpPr>
            <p:spPr>
              <a:xfrm>
                <a:off x="5988920" y="4415849"/>
                <a:ext cx="112402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Че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р</a:t>
                </a:r>
                <a:r>
                  <a:rPr lang="ru-RU" sz="2000" b="1" dirty="0"/>
                  <a:t>вону</a:t>
                </a:r>
                <a:endParaRPr lang="ru-UA" sz="2000" b="1" dirty="0"/>
              </a:p>
            </p:txBody>
          </p:sp>
        </p:grpSp>
        <p:sp>
          <p:nvSpPr>
            <p:cNvPr id="65" name="Овал 64">
              <a:extLst>
                <a:ext uri="{FF2B5EF4-FFF2-40B4-BE49-F238E27FC236}">
                  <a16:creationId xmlns:a16="http://schemas.microsoft.com/office/drawing/2014/main" id="{FEFE9461-7168-1B00-9205-9D204A72B66E}"/>
                </a:ext>
              </a:extLst>
            </p:cNvPr>
            <p:cNvSpPr/>
            <p:nvPr/>
          </p:nvSpPr>
          <p:spPr>
            <a:xfrm>
              <a:off x="5320337" y="3701447"/>
              <a:ext cx="754380" cy="75438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AB63D1A3-B527-5D89-326E-4CC9E4E28EB4}"/>
              </a:ext>
            </a:extLst>
          </p:cNvPr>
          <p:cNvGrpSpPr/>
          <p:nvPr/>
        </p:nvGrpSpPr>
        <p:grpSpPr>
          <a:xfrm>
            <a:off x="1191957" y="5089315"/>
            <a:ext cx="1371600" cy="1352870"/>
            <a:chOff x="5020415" y="5089315"/>
            <a:chExt cx="1371600" cy="1352870"/>
          </a:xfrm>
        </p:grpSpPr>
        <p:grpSp>
          <p:nvGrpSpPr>
            <p:cNvPr id="76" name="Группа 75">
              <a:extLst>
                <a:ext uri="{FF2B5EF4-FFF2-40B4-BE49-F238E27FC236}">
                  <a16:creationId xmlns:a16="http://schemas.microsoft.com/office/drawing/2014/main" id="{D6A854AE-F877-7722-4236-27B771E73971}"/>
                </a:ext>
              </a:extLst>
            </p:cNvPr>
            <p:cNvGrpSpPr/>
            <p:nvPr/>
          </p:nvGrpSpPr>
          <p:grpSpPr>
            <a:xfrm>
              <a:off x="5020415" y="5089315"/>
              <a:ext cx="1371600" cy="1352870"/>
              <a:chOff x="5845915" y="5089315"/>
              <a:chExt cx="1371600" cy="1352870"/>
            </a:xfrm>
          </p:grpSpPr>
          <p:sp>
            <p:nvSpPr>
              <p:cNvPr id="25" name="Прямоугольник: скругленные углы 24">
                <a:extLst>
                  <a:ext uri="{FF2B5EF4-FFF2-40B4-BE49-F238E27FC236}">
                    <a16:creationId xmlns:a16="http://schemas.microsoft.com/office/drawing/2014/main" id="{8D87BFF2-EE53-BE54-C7D5-93769E0416E5}"/>
                  </a:ext>
                </a:extLst>
              </p:cNvPr>
              <p:cNvSpPr/>
              <p:nvPr/>
            </p:nvSpPr>
            <p:spPr>
              <a:xfrm>
                <a:off x="5845915" y="50893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57CA049-187C-1C60-2385-77D9AB10771F}"/>
                  </a:ext>
                </a:extLst>
              </p:cNvPr>
              <p:cNvSpPr txBox="1"/>
              <p:nvPr/>
            </p:nvSpPr>
            <p:spPr>
              <a:xfrm>
                <a:off x="5973978" y="6042075"/>
                <a:ext cx="112402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Че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р</a:t>
                </a:r>
                <a:r>
                  <a:rPr lang="ru-RU" sz="2000" b="1" dirty="0"/>
                  <a:t>вону</a:t>
                </a:r>
                <a:endParaRPr lang="ru-UA" sz="2000" b="1" dirty="0"/>
              </a:p>
            </p:txBody>
          </p:sp>
        </p:grpSp>
        <p:sp>
          <p:nvSpPr>
            <p:cNvPr id="66" name="Овал 65">
              <a:extLst>
                <a:ext uri="{FF2B5EF4-FFF2-40B4-BE49-F238E27FC236}">
                  <a16:creationId xmlns:a16="http://schemas.microsoft.com/office/drawing/2014/main" id="{ECE8BBD8-A0B9-2CD6-BC87-D8E3F666A01B}"/>
                </a:ext>
              </a:extLst>
            </p:cNvPr>
            <p:cNvSpPr/>
            <p:nvPr/>
          </p:nvSpPr>
          <p:spPr>
            <a:xfrm>
              <a:off x="5313855" y="5324289"/>
              <a:ext cx="754380" cy="75438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247256F6-910E-A0D4-CD95-929D639202FA}"/>
              </a:ext>
            </a:extLst>
          </p:cNvPr>
          <p:cNvGrpSpPr/>
          <p:nvPr/>
        </p:nvGrpSpPr>
        <p:grpSpPr>
          <a:xfrm>
            <a:off x="2732231" y="250615"/>
            <a:ext cx="1371600" cy="1357605"/>
            <a:chOff x="6560689" y="250615"/>
            <a:chExt cx="1371600" cy="1357605"/>
          </a:xfrm>
        </p:grpSpPr>
        <p:grpSp>
          <p:nvGrpSpPr>
            <p:cNvPr id="68" name="Группа 67">
              <a:extLst>
                <a:ext uri="{FF2B5EF4-FFF2-40B4-BE49-F238E27FC236}">
                  <a16:creationId xmlns:a16="http://schemas.microsoft.com/office/drawing/2014/main" id="{B51F21BA-E88F-83C3-96A6-6399376CE6C8}"/>
                </a:ext>
              </a:extLst>
            </p:cNvPr>
            <p:cNvGrpSpPr/>
            <p:nvPr/>
          </p:nvGrpSpPr>
          <p:grpSpPr>
            <a:xfrm>
              <a:off x="6560689" y="250615"/>
              <a:ext cx="1371600" cy="1357605"/>
              <a:chOff x="7386189" y="250615"/>
              <a:chExt cx="1371600" cy="1357605"/>
            </a:xfrm>
          </p:grpSpPr>
          <p:sp>
            <p:nvSpPr>
              <p:cNvPr id="3" name="Прямоугольник: скругленные углы 2">
                <a:extLst>
                  <a:ext uri="{FF2B5EF4-FFF2-40B4-BE49-F238E27FC236}">
                    <a16:creationId xmlns:a16="http://schemas.microsoft.com/office/drawing/2014/main" id="{161A972C-5284-802B-555B-1291B48410C6}"/>
                  </a:ext>
                </a:extLst>
              </p:cNvPr>
              <p:cNvSpPr/>
              <p:nvPr/>
            </p:nvSpPr>
            <p:spPr>
              <a:xfrm>
                <a:off x="7386189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3DCFA62-56B3-1A34-DE20-D612413FD965}"/>
                  </a:ext>
                </a:extLst>
              </p:cNvPr>
              <p:cNvSpPr txBox="1"/>
              <p:nvPr/>
            </p:nvSpPr>
            <p:spPr>
              <a:xfrm>
                <a:off x="7525559" y="1208110"/>
                <a:ext cx="11263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 err="1"/>
                  <a:t>помідо</a:t>
                </a:r>
                <a:r>
                  <a:rPr lang="ru-RU" sz="2000" b="1" dirty="0" err="1">
                    <a:solidFill>
                      <a:srgbClr val="FF0000"/>
                    </a:solidFill>
                  </a:rPr>
                  <a:t>р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80" name="Рисунок 79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022C4934-0D2D-10D2-B68D-801D50CFA31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7661" y="327558"/>
              <a:ext cx="940817" cy="940817"/>
            </a:xfrm>
            <a:prstGeom prst="rect">
              <a:avLst/>
            </a:prstGeom>
          </p:spPr>
        </p:pic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E191DA90-106E-763C-AA37-86ADC27EC085}"/>
              </a:ext>
            </a:extLst>
          </p:cNvPr>
          <p:cNvGrpSpPr/>
          <p:nvPr/>
        </p:nvGrpSpPr>
        <p:grpSpPr>
          <a:xfrm>
            <a:off x="2720474" y="3476415"/>
            <a:ext cx="1435008" cy="1352870"/>
            <a:chOff x="6548932" y="3476415"/>
            <a:chExt cx="1435008" cy="1352870"/>
          </a:xfrm>
        </p:grpSpPr>
        <p:grpSp>
          <p:nvGrpSpPr>
            <p:cNvPr id="74" name="Группа 73">
              <a:extLst>
                <a:ext uri="{FF2B5EF4-FFF2-40B4-BE49-F238E27FC236}">
                  <a16:creationId xmlns:a16="http://schemas.microsoft.com/office/drawing/2014/main" id="{A7C83A5F-7D5E-7AD5-61F7-BDF737FF2659}"/>
                </a:ext>
              </a:extLst>
            </p:cNvPr>
            <p:cNvGrpSpPr/>
            <p:nvPr/>
          </p:nvGrpSpPr>
          <p:grpSpPr>
            <a:xfrm>
              <a:off x="6548932" y="3476415"/>
              <a:ext cx="1435008" cy="1352870"/>
              <a:chOff x="7374432" y="3476415"/>
              <a:chExt cx="1435008" cy="1352870"/>
            </a:xfrm>
          </p:grpSpPr>
          <p:sp>
            <p:nvSpPr>
              <p:cNvPr id="18" name="Прямоугольник: скругленные углы 17">
                <a:extLst>
                  <a:ext uri="{FF2B5EF4-FFF2-40B4-BE49-F238E27FC236}">
                    <a16:creationId xmlns:a16="http://schemas.microsoft.com/office/drawing/2014/main" id="{3FCC5AE8-2141-7F74-C343-0BF65B54F822}"/>
                  </a:ext>
                </a:extLst>
              </p:cNvPr>
              <p:cNvSpPr/>
              <p:nvPr/>
            </p:nvSpPr>
            <p:spPr>
              <a:xfrm>
                <a:off x="7386189" y="34764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EA4E02E-9A16-B6B7-887B-BC8F03F0CDE2}"/>
                  </a:ext>
                </a:extLst>
              </p:cNvPr>
              <p:cNvSpPr txBox="1"/>
              <p:nvPr/>
            </p:nvSpPr>
            <p:spPr>
              <a:xfrm>
                <a:off x="7374432" y="4415227"/>
                <a:ext cx="143500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смо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р</a:t>
                </a:r>
                <a:r>
                  <a:rPr lang="ru-RU" sz="2000" b="1" dirty="0"/>
                  <a:t>одину</a:t>
                </a:r>
                <a:endParaRPr lang="ru-UA" sz="2000" b="1" dirty="0"/>
              </a:p>
            </p:txBody>
          </p:sp>
        </p:grpSp>
        <p:pic>
          <p:nvPicPr>
            <p:cNvPr id="96" name="Рисунок 95" descr="Изображение выглядит как фрукт, ягода, Бессемянный плод, смород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CA4D5710-3ACB-9453-EEAE-3087A0899C1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8378" y="3554915"/>
              <a:ext cx="959382" cy="959382"/>
            </a:xfrm>
            <a:prstGeom prst="rect">
              <a:avLst/>
            </a:prstGeom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B8ED8EAA-E9AC-76F6-9246-7FE16006FA27}"/>
              </a:ext>
            </a:extLst>
          </p:cNvPr>
          <p:cNvGrpSpPr/>
          <p:nvPr/>
        </p:nvGrpSpPr>
        <p:grpSpPr>
          <a:xfrm>
            <a:off x="2732231" y="5089315"/>
            <a:ext cx="1371600" cy="1355995"/>
            <a:chOff x="6560689" y="5089315"/>
            <a:chExt cx="1371600" cy="1355995"/>
          </a:xfrm>
        </p:grpSpPr>
        <p:grpSp>
          <p:nvGrpSpPr>
            <p:cNvPr id="77" name="Группа 76">
              <a:extLst>
                <a:ext uri="{FF2B5EF4-FFF2-40B4-BE49-F238E27FC236}">
                  <a16:creationId xmlns:a16="http://schemas.microsoft.com/office/drawing/2014/main" id="{F2BBAEB3-2949-99DA-39EB-453E077BA96D}"/>
                </a:ext>
              </a:extLst>
            </p:cNvPr>
            <p:cNvGrpSpPr/>
            <p:nvPr/>
          </p:nvGrpSpPr>
          <p:grpSpPr>
            <a:xfrm>
              <a:off x="6560689" y="5089315"/>
              <a:ext cx="1371600" cy="1355995"/>
              <a:chOff x="7386189" y="5089315"/>
              <a:chExt cx="1371600" cy="1355995"/>
            </a:xfrm>
          </p:grpSpPr>
          <p:sp>
            <p:nvSpPr>
              <p:cNvPr id="23" name="Прямоугольник: скругленные углы 22">
                <a:extLst>
                  <a:ext uri="{FF2B5EF4-FFF2-40B4-BE49-F238E27FC236}">
                    <a16:creationId xmlns:a16="http://schemas.microsoft.com/office/drawing/2014/main" id="{6209E15D-77CB-461A-8B2A-91DFC1C88062}"/>
                  </a:ext>
                </a:extLst>
              </p:cNvPr>
              <p:cNvSpPr/>
              <p:nvPr/>
            </p:nvSpPr>
            <p:spPr>
              <a:xfrm>
                <a:off x="7386189" y="50893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CECE4A9-AA53-E938-6E22-A732B436D6F5}"/>
                  </a:ext>
                </a:extLst>
              </p:cNvPr>
              <p:cNvSpPr txBox="1"/>
              <p:nvPr/>
            </p:nvSpPr>
            <p:spPr>
              <a:xfrm>
                <a:off x="7486926" y="6045200"/>
                <a:ext cx="121379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>
                    <a:solidFill>
                      <a:srgbClr val="FF0000"/>
                    </a:solidFill>
                  </a:rPr>
                  <a:t>р</a:t>
                </a:r>
                <a:r>
                  <a:rPr lang="ru-RU" sz="2000" b="1" dirty="0"/>
                  <a:t>омашку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98" name="Рисунок 97" descr="Изображение выглядит как цветок, растение, Нивяник обыкновенный, лепесток&#10;&#10;Автоматически созданное описание">
              <a:extLst>
                <a:ext uri="{FF2B5EF4-FFF2-40B4-BE49-F238E27FC236}">
                  <a16:creationId xmlns:a16="http://schemas.microsoft.com/office/drawing/2014/main" id="{D56A6F2F-B93F-F012-DAFE-7E8A8DFFDE5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7661" y="5237162"/>
              <a:ext cx="917534" cy="931210"/>
            </a:xfrm>
            <a:prstGeom prst="rect">
              <a:avLst/>
            </a:prstGeom>
          </p:spPr>
        </p:pic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689EE252-A7DA-61F6-BD91-DD7BEEE7439F}"/>
              </a:ext>
            </a:extLst>
          </p:cNvPr>
          <p:cNvGrpSpPr/>
          <p:nvPr/>
        </p:nvGrpSpPr>
        <p:grpSpPr>
          <a:xfrm>
            <a:off x="5848706" y="5057959"/>
            <a:ext cx="1371600" cy="1388354"/>
            <a:chOff x="9677164" y="5057959"/>
            <a:chExt cx="1371600" cy="1388354"/>
          </a:xfrm>
        </p:grpSpPr>
        <p:grpSp>
          <p:nvGrpSpPr>
            <p:cNvPr id="56" name="Группа 55">
              <a:extLst>
                <a:ext uri="{FF2B5EF4-FFF2-40B4-BE49-F238E27FC236}">
                  <a16:creationId xmlns:a16="http://schemas.microsoft.com/office/drawing/2014/main" id="{B532C060-6B12-21A8-5753-99C57878AA93}"/>
                </a:ext>
              </a:extLst>
            </p:cNvPr>
            <p:cNvGrpSpPr/>
            <p:nvPr/>
          </p:nvGrpSpPr>
          <p:grpSpPr>
            <a:xfrm>
              <a:off x="9677164" y="5089315"/>
              <a:ext cx="1371600" cy="1356998"/>
              <a:chOff x="8926463" y="3476415"/>
              <a:chExt cx="1371600" cy="1356998"/>
            </a:xfrm>
          </p:grpSpPr>
          <p:sp>
            <p:nvSpPr>
              <p:cNvPr id="59" name="Прямоугольник: скругленные углы 58">
                <a:extLst>
                  <a:ext uri="{FF2B5EF4-FFF2-40B4-BE49-F238E27FC236}">
                    <a16:creationId xmlns:a16="http://schemas.microsoft.com/office/drawing/2014/main" id="{A43751A0-D025-FDE1-4A89-FB2C665C671F}"/>
                  </a:ext>
                </a:extLst>
              </p:cNvPr>
              <p:cNvSpPr/>
              <p:nvPr/>
            </p:nvSpPr>
            <p:spPr>
              <a:xfrm>
                <a:off x="8926463" y="34764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616926F3-6669-976B-55C2-166CBE0B1507}"/>
                  </a:ext>
                </a:extLst>
              </p:cNvPr>
              <p:cNvSpPr txBox="1"/>
              <p:nvPr/>
            </p:nvSpPr>
            <p:spPr>
              <a:xfrm>
                <a:off x="8996556" y="4433303"/>
                <a:ext cx="129657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не </a:t>
                </a:r>
                <a:r>
                  <a:rPr lang="ru-RU" sz="2000" b="1" dirty="0" err="1"/>
                  <a:t>знайду</a:t>
                </a:r>
                <a:endParaRPr lang="ru-UA" sz="2000" b="1" dirty="0"/>
              </a:p>
            </p:txBody>
          </p:sp>
        </p:grpSp>
        <p:pic>
          <p:nvPicPr>
            <p:cNvPr id="108" name="Рисунок 107" descr="Изображение выглядит как зеркало&#10;&#10;Автоматически созданное описание">
              <a:extLst>
                <a:ext uri="{FF2B5EF4-FFF2-40B4-BE49-F238E27FC236}">
                  <a16:creationId xmlns:a16="http://schemas.microsoft.com/office/drawing/2014/main" id="{2971BC59-994B-7F33-075D-81014DD383A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69142">
              <a:off x="9775787" y="5057959"/>
              <a:ext cx="1172998" cy="1172998"/>
            </a:xfrm>
            <a:prstGeom prst="rect">
              <a:avLst/>
            </a:prstGeom>
          </p:spPr>
        </p:pic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CD2CCD4F-7CB1-E47B-32EE-E1A970733B44}"/>
              </a:ext>
            </a:extLst>
          </p:cNvPr>
          <p:cNvGrpSpPr/>
          <p:nvPr/>
        </p:nvGrpSpPr>
        <p:grpSpPr>
          <a:xfrm>
            <a:off x="5848706" y="3476415"/>
            <a:ext cx="1371600" cy="1352870"/>
            <a:chOff x="9677164" y="3476415"/>
            <a:chExt cx="1371600" cy="1352870"/>
          </a:xfrm>
        </p:grpSpPr>
        <p:grpSp>
          <p:nvGrpSpPr>
            <p:cNvPr id="30" name="Группа 29">
              <a:extLst>
                <a:ext uri="{FF2B5EF4-FFF2-40B4-BE49-F238E27FC236}">
                  <a16:creationId xmlns:a16="http://schemas.microsoft.com/office/drawing/2014/main" id="{FA83453B-E156-ED47-2E5B-EC6AAC6CC77C}"/>
                </a:ext>
              </a:extLst>
            </p:cNvPr>
            <p:cNvGrpSpPr/>
            <p:nvPr/>
          </p:nvGrpSpPr>
          <p:grpSpPr>
            <a:xfrm>
              <a:off x="9677164" y="3476415"/>
              <a:ext cx="1371600" cy="1352870"/>
              <a:chOff x="8926463" y="3476415"/>
              <a:chExt cx="1371600" cy="1352870"/>
            </a:xfrm>
          </p:grpSpPr>
          <p:sp>
            <p:nvSpPr>
              <p:cNvPr id="33" name="Прямоугольник: скругленные углы 32">
                <a:extLst>
                  <a:ext uri="{FF2B5EF4-FFF2-40B4-BE49-F238E27FC236}">
                    <a16:creationId xmlns:a16="http://schemas.microsoft.com/office/drawing/2014/main" id="{A9E4E9CF-1C6D-DC4F-31FA-4C72EEB585D3}"/>
                  </a:ext>
                </a:extLst>
              </p:cNvPr>
              <p:cNvSpPr/>
              <p:nvPr/>
            </p:nvSpPr>
            <p:spPr>
              <a:xfrm>
                <a:off x="8926463" y="34764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DD199F1-08A0-8AA4-3997-3AF6F2117DB9}"/>
                  </a:ext>
                </a:extLst>
              </p:cNvPr>
              <p:cNvSpPr txBox="1"/>
              <p:nvPr/>
            </p:nvSpPr>
            <p:spPr>
              <a:xfrm>
                <a:off x="9119077" y="4417684"/>
                <a:ext cx="98501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далеко</a:t>
                </a:r>
                <a:endParaRPr lang="ru-UA" sz="2000" b="1" dirty="0"/>
              </a:p>
            </p:txBody>
          </p:sp>
        </p:grpSp>
        <p:pic>
          <p:nvPicPr>
            <p:cNvPr id="110" name="Рисунок 109" descr="Изображение выглядит как рисунок, мультфильм, иллюстрация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236E2B57-722D-CC77-FD94-DA8FCA5F4B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5661" y="3508190"/>
              <a:ext cx="1013249" cy="1013249"/>
            </a:xfrm>
            <a:prstGeom prst="rect">
              <a:avLst/>
            </a:prstGeom>
          </p:spPr>
        </p:pic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390F0FB5-FC5F-8DE8-DD3F-0163E3A31133}"/>
              </a:ext>
            </a:extLst>
          </p:cNvPr>
          <p:cNvGrpSpPr/>
          <p:nvPr/>
        </p:nvGrpSpPr>
        <p:grpSpPr>
          <a:xfrm>
            <a:off x="5848706" y="1761141"/>
            <a:ext cx="1371600" cy="1455244"/>
            <a:chOff x="9677164" y="1761141"/>
            <a:chExt cx="1371600" cy="1455244"/>
          </a:xfrm>
        </p:grpSpPr>
        <p:grpSp>
          <p:nvGrpSpPr>
            <p:cNvPr id="50" name="Группа 49">
              <a:extLst>
                <a:ext uri="{FF2B5EF4-FFF2-40B4-BE49-F238E27FC236}">
                  <a16:creationId xmlns:a16="http://schemas.microsoft.com/office/drawing/2014/main" id="{BD7479F2-F846-333E-610B-AF13654D3498}"/>
                </a:ext>
              </a:extLst>
            </p:cNvPr>
            <p:cNvGrpSpPr/>
            <p:nvPr/>
          </p:nvGrpSpPr>
          <p:grpSpPr>
            <a:xfrm>
              <a:off x="9677164" y="1863515"/>
              <a:ext cx="1371600" cy="1352870"/>
              <a:chOff x="8926463" y="1863515"/>
              <a:chExt cx="1371600" cy="1352870"/>
            </a:xfrm>
          </p:grpSpPr>
          <p:sp>
            <p:nvSpPr>
              <p:cNvPr id="53" name="Прямоугольник: скругленные углы 52">
                <a:extLst>
                  <a:ext uri="{FF2B5EF4-FFF2-40B4-BE49-F238E27FC236}">
                    <a16:creationId xmlns:a16="http://schemas.microsoft.com/office/drawing/2014/main" id="{673EE676-FEAD-00C9-770C-4395DCE7E1CF}"/>
                  </a:ext>
                </a:extLst>
              </p:cNvPr>
              <p:cNvSpPr/>
              <p:nvPr/>
            </p:nvSpPr>
            <p:spPr>
              <a:xfrm>
                <a:off x="8926463" y="18635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B4E3DC64-428C-3822-D498-111AC0F66A6E}"/>
                  </a:ext>
                </a:extLst>
              </p:cNvPr>
              <p:cNvSpPr txBox="1"/>
              <p:nvPr/>
            </p:nvSpPr>
            <p:spPr>
              <a:xfrm>
                <a:off x="9188904" y="2794728"/>
                <a:ext cx="87017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в саду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112" name="Рисунок 111" descr="Изображение выглядит как Украшение из цветов, Флористика, Торт на день рождения, Срезанные цветы&#10;&#10;Автоматически созданное описание">
              <a:extLst>
                <a:ext uri="{FF2B5EF4-FFF2-40B4-BE49-F238E27FC236}">
                  <a16:creationId xmlns:a16="http://schemas.microsoft.com/office/drawing/2014/main" id="{4C759DB2-05BB-99AC-F668-C7E278B143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47257" y="1761141"/>
              <a:ext cx="1254870" cy="1254870"/>
            </a:xfrm>
            <a:prstGeom prst="rect">
              <a:avLst/>
            </a:prstGeom>
          </p:spPr>
        </p:pic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7341FDB3-7490-6F0E-0964-024CE2061E97}"/>
              </a:ext>
            </a:extLst>
          </p:cNvPr>
          <p:cNvGrpSpPr/>
          <p:nvPr/>
        </p:nvGrpSpPr>
        <p:grpSpPr>
          <a:xfrm>
            <a:off x="4272505" y="250615"/>
            <a:ext cx="1371600" cy="1364872"/>
            <a:chOff x="8100963" y="250615"/>
            <a:chExt cx="1371600" cy="1364872"/>
          </a:xfrm>
        </p:grpSpPr>
        <p:grpSp>
          <p:nvGrpSpPr>
            <p:cNvPr id="69" name="Группа 68">
              <a:extLst>
                <a:ext uri="{FF2B5EF4-FFF2-40B4-BE49-F238E27FC236}">
                  <a16:creationId xmlns:a16="http://schemas.microsoft.com/office/drawing/2014/main" id="{B7C01301-C002-F721-5FB2-F50EC00B7EC4}"/>
                </a:ext>
              </a:extLst>
            </p:cNvPr>
            <p:cNvGrpSpPr/>
            <p:nvPr/>
          </p:nvGrpSpPr>
          <p:grpSpPr>
            <a:xfrm>
              <a:off x="8100963" y="250615"/>
              <a:ext cx="1371600" cy="1364872"/>
              <a:chOff x="8926463" y="250615"/>
              <a:chExt cx="1371600" cy="1364872"/>
            </a:xfrm>
          </p:grpSpPr>
          <p:sp>
            <p:nvSpPr>
              <p:cNvPr id="2" name="Прямоугольник: скругленные углы 1">
                <a:extLst>
                  <a:ext uri="{FF2B5EF4-FFF2-40B4-BE49-F238E27FC236}">
                    <a16:creationId xmlns:a16="http://schemas.microsoft.com/office/drawing/2014/main" id="{D2146C60-0E1C-4AFE-070E-CE333C1266AD}"/>
                  </a:ext>
                </a:extLst>
              </p:cNvPr>
              <p:cNvSpPr/>
              <p:nvPr/>
            </p:nvSpPr>
            <p:spPr>
              <a:xfrm>
                <a:off x="8926463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4DBE5AC-93E8-B12C-73A2-A3D1FC59C553}"/>
                  </a:ext>
                </a:extLst>
              </p:cNvPr>
              <p:cNvSpPr txBox="1"/>
              <p:nvPr/>
            </p:nvSpPr>
            <p:spPr>
              <a:xfrm>
                <a:off x="9234010" y="1215377"/>
                <a:ext cx="79541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>
                    <a:solidFill>
                      <a:srgbClr val="FF0000"/>
                    </a:solidFill>
                  </a:rPr>
                  <a:t>р</a:t>
                </a:r>
                <a:r>
                  <a:rPr lang="ru-RU" sz="2000" b="1" dirty="0"/>
                  <a:t>осте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114" name="Рисунок 113" descr="Пакет семян со сплошной заливкой">
              <a:extLst>
                <a:ext uri="{FF2B5EF4-FFF2-40B4-BE49-F238E27FC236}">
                  <a16:creationId xmlns:a16="http://schemas.microsoft.com/office/drawing/2014/main" id="{6EBEC794-1D25-84D7-8FB3-B03BE04C9E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8352585" y="343626"/>
              <a:ext cx="914400" cy="914400"/>
            </a:xfrm>
            <a:prstGeom prst="rect">
              <a:avLst/>
            </a:prstGeom>
          </p:spPr>
        </p:pic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84013520-5336-D1F6-2BA9-F00E154266CD}"/>
              </a:ext>
            </a:extLst>
          </p:cNvPr>
          <p:cNvGrpSpPr/>
          <p:nvPr/>
        </p:nvGrpSpPr>
        <p:grpSpPr>
          <a:xfrm>
            <a:off x="4272505" y="1863515"/>
            <a:ext cx="1371600" cy="1352870"/>
            <a:chOff x="8100963" y="1863515"/>
            <a:chExt cx="1371600" cy="1352870"/>
          </a:xfrm>
        </p:grpSpPr>
        <p:grpSp>
          <p:nvGrpSpPr>
            <p:cNvPr id="72" name="Группа 71">
              <a:extLst>
                <a:ext uri="{FF2B5EF4-FFF2-40B4-BE49-F238E27FC236}">
                  <a16:creationId xmlns:a16="http://schemas.microsoft.com/office/drawing/2014/main" id="{C6B6B1DC-26BD-2C5E-F5B5-3562981B6722}"/>
                </a:ext>
              </a:extLst>
            </p:cNvPr>
            <p:cNvGrpSpPr/>
            <p:nvPr/>
          </p:nvGrpSpPr>
          <p:grpSpPr>
            <a:xfrm>
              <a:off x="8100963" y="1863515"/>
              <a:ext cx="1371600" cy="1352870"/>
              <a:chOff x="8926463" y="1863515"/>
              <a:chExt cx="1371600" cy="1352870"/>
            </a:xfrm>
          </p:grpSpPr>
          <p:sp>
            <p:nvSpPr>
              <p:cNvPr id="9" name="Прямоугольник: скругленные углы 8">
                <a:extLst>
                  <a:ext uri="{FF2B5EF4-FFF2-40B4-BE49-F238E27FC236}">
                    <a16:creationId xmlns:a16="http://schemas.microsoft.com/office/drawing/2014/main" id="{53FA6189-3A0F-E4BC-72A8-7816085C7547}"/>
                  </a:ext>
                </a:extLst>
              </p:cNvPr>
              <p:cNvSpPr/>
              <p:nvPr/>
            </p:nvSpPr>
            <p:spPr>
              <a:xfrm>
                <a:off x="8926463" y="18635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74812AA-B73F-8081-0AB7-1E9D98593A14}"/>
                  </a:ext>
                </a:extLst>
              </p:cNvPr>
              <p:cNvSpPr txBox="1"/>
              <p:nvPr/>
            </p:nvSpPr>
            <p:spPr>
              <a:xfrm>
                <a:off x="9204317" y="2802326"/>
                <a:ext cx="87235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 err="1">
                    <a:solidFill>
                      <a:srgbClr val="FF0000"/>
                    </a:solidFill>
                  </a:rPr>
                  <a:t>р</a:t>
                </a:r>
                <a:r>
                  <a:rPr lang="ru-RU" sz="2000" b="1" dirty="0" err="1"/>
                  <a:t>ясніє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119" name="Рисунок 118" descr="Контур пораженного звездами лица со сплошной заливкой">
              <a:extLst>
                <a:ext uri="{FF2B5EF4-FFF2-40B4-BE49-F238E27FC236}">
                  <a16:creationId xmlns:a16="http://schemas.microsoft.com/office/drawing/2014/main" id="{F3ABF07C-DDCA-E8EF-E331-EE4CBA0CAE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8325257" y="1998595"/>
              <a:ext cx="914400" cy="914400"/>
            </a:xfrm>
            <a:prstGeom prst="rect">
              <a:avLst/>
            </a:prstGeom>
          </p:spPr>
        </p:pic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B17D947C-3101-B05A-3D05-40FB1479498A}"/>
              </a:ext>
            </a:extLst>
          </p:cNvPr>
          <p:cNvGrpSpPr/>
          <p:nvPr/>
        </p:nvGrpSpPr>
        <p:grpSpPr>
          <a:xfrm>
            <a:off x="5848706" y="178541"/>
            <a:ext cx="1371600" cy="1424944"/>
            <a:chOff x="9677164" y="178541"/>
            <a:chExt cx="1371600" cy="1424944"/>
          </a:xfrm>
        </p:grpSpPr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44EF0321-F1C2-33E8-238A-5ACD237D3058}"/>
                </a:ext>
              </a:extLst>
            </p:cNvPr>
            <p:cNvGrpSpPr/>
            <p:nvPr/>
          </p:nvGrpSpPr>
          <p:grpSpPr>
            <a:xfrm>
              <a:off x="9677164" y="250615"/>
              <a:ext cx="1371600" cy="1352870"/>
              <a:chOff x="8926463" y="250615"/>
              <a:chExt cx="1371600" cy="1352870"/>
            </a:xfrm>
          </p:grpSpPr>
          <p:sp>
            <p:nvSpPr>
              <p:cNvPr id="24" name="Прямоугольник: скругленные углы 23">
                <a:extLst>
                  <a:ext uri="{FF2B5EF4-FFF2-40B4-BE49-F238E27FC236}">
                    <a16:creationId xmlns:a16="http://schemas.microsoft.com/office/drawing/2014/main" id="{15196F0B-B067-A8E4-CB8B-CE363BD62439}"/>
                  </a:ext>
                </a:extLst>
              </p:cNvPr>
              <p:cNvSpPr/>
              <p:nvPr/>
            </p:nvSpPr>
            <p:spPr>
              <a:xfrm>
                <a:off x="8926463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36F4ADC-41B6-91C3-9A4D-4CAFF6D3215F}"/>
                  </a:ext>
                </a:extLst>
              </p:cNvPr>
              <p:cNvSpPr txBox="1"/>
              <p:nvPr/>
            </p:nvSpPr>
            <p:spPr>
              <a:xfrm>
                <a:off x="9007088" y="1193922"/>
                <a:ext cx="121635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на </a:t>
                </a:r>
                <a:r>
                  <a:rPr lang="ru-RU" sz="2000" b="1" dirty="0" err="1"/>
                  <a:t>го</a:t>
                </a:r>
                <a:r>
                  <a:rPr lang="ru-RU" sz="2000" b="1" dirty="0" err="1">
                    <a:solidFill>
                      <a:srgbClr val="FF0000"/>
                    </a:solidFill>
                  </a:rPr>
                  <a:t>р</a:t>
                </a:r>
                <a:r>
                  <a:rPr lang="ru-RU" sz="2000" b="1" dirty="0" err="1"/>
                  <a:t>оді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15" name="Рисунок 14" descr="Изображение выглядит как овощи, сочный&#10;&#10;Автоматически созданное описание с низким доверительным уровнем">
              <a:extLst>
                <a:ext uri="{FF2B5EF4-FFF2-40B4-BE49-F238E27FC236}">
                  <a16:creationId xmlns:a16="http://schemas.microsoft.com/office/drawing/2014/main" id="{2261EE12-F492-9D8B-A9AD-C09AE61D1A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1630" y="178541"/>
              <a:ext cx="1301310" cy="1301310"/>
            </a:xfrm>
            <a:prstGeom prst="rect">
              <a:avLst/>
            </a:prstGeom>
          </p:spPr>
        </p:pic>
      </p:grpSp>
      <p:grpSp>
        <p:nvGrpSpPr>
          <p:cNvPr id="86" name="Группа 85">
            <a:extLst>
              <a:ext uri="{FF2B5EF4-FFF2-40B4-BE49-F238E27FC236}">
                <a16:creationId xmlns:a16="http://schemas.microsoft.com/office/drawing/2014/main" id="{F274A868-07DD-B36F-A2DF-A81F823CB731}"/>
              </a:ext>
            </a:extLst>
          </p:cNvPr>
          <p:cNvGrpSpPr/>
          <p:nvPr/>
        </p:nvGrpSpPr>
        <p:grpSpPr>
          <a:xfrm>
            <a:off x="4272505" y="3380977"/>
            <a:ext cx="1371600" cy="1448308"/>
            <a:chOff x="4272505" y="3380977"/>
            <a:chExt cx="1371600" cy="1448308"/>
          </a:xfrm>
        </p:grpSpPr>
        <p:grpSp>
          <p:nvGrpSpPr>
            <p:cNvPr id="75" name="Группа 74">
              <a:extLst>
                <a:ext uri="{FF2B5EF4-FFF2-40B4-BE49-F238E27FC236}">
                  <a16:creationId xmlns:a16="http://schemas.microsoft.com/office/drawing/2014/main" id="{60379955-85AF-2FD4-B2E6-A717A85FE01C}"/>
                </a:ext>
              </a:extLst>
            </p:cNvPr>
            <p:cNvGrpSpPr/>
            <p:nvPr/>
          </p:nvGrpSpPr>
          <p:grpSpPr>
            <a:xfrm>
              <a:off x="4272505" y="3476415"/>
              <a:ext cx="1371600" cy="1352870"/>
              <a:chOff x="8926463" y="3476415"/>
              <a:chExt cx="1371600" cy="1352870"/>
            </a:xfrm>
          </p:grpSpPr>
          <p:sp>
            <p:nvSpPr>
              <p:cNvPr id="16" name="Прямоугольник: скругленные углы 15">
                <a:extLst>
                  <a:ext uri="{FF2B5EF4-FFF2-40B4-BE49-F238E27FC236}">
                    <a16:creationId xmlns:a16="http://schemas.microsoft.com/office/drawing/2014/main" id="{261C98E8-2945-CC39-1C9C-BED941887BE8}"/>
                  </a:ext>
                </a:extLst>
              </p:cNvPr>
              <p:cNvSpPr/>
              <p:nvPr/>
            </p:nvSpPr>
            <p:spPr>
              <a:xfrm>
                <a:off x="8926463" y="34764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567F340-0D7D-2B5D-3F00-61E7BEDD1C5E}"/>
                  </a:ext>
                </a:extLst>
              </p:cNvPr>
              <p:cNvSpPr txBox="1"/>
              <p:nvPr/>
            </p:nvSpPr>
            <p:spPr>
              <a:xfrm>
                <a:off x="9292719" y="4418474"/>
                <a:ext cx="6944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uk-UA" sz="2000" b="1" dirty="0"/>
                  <a:t>бачу</a:t>
                </a:r>
                <a:endParaRPr lang="ru-UA" sz="2000" b="1" dirty="0"/>
              </a:p>
            </p:txBody>
          </p:sp>
        </p:grpSp>
        <p:pic>
          <p:nvPicPr>
            <p:cNvPr id="79" name="Рисунок 78" descr="Изображение выглядит как зарисовка, круг, Наушники, Графика&#10;&#10;Автоматически созданное описание">
              <a:extLst>
                <a:ext uri="{FF2B5EF4-FFF2-40B4-BE49-F238E27FC236}">
                  <a16:creationId xmlns:a16="http://schemas.microsoft.com/office/drawing/2014/main" id="{631DAF2E-15F9-2EB9-4D74-8144E663AC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6924" y="3380977"/>
              <a:ext cx="1367181" cy="1367181"/>
            </a:xfrm>
            <a:prstGeom prst="rect">
              <a:avLst/>
            </a:prstGeom>
          </p:spPr>
        </p:pic>
      </p:grpSp>
      <p:grpSp>
        <p:nvGrpSpPr>
          <p:cNvPr id="85" name="Группа 84">
            <a:extLst>
              <a:ext uri="{FF2B5EF4-FFF2-40B4-BE49-F238E27FC236}">
                <a16:creationId xmlns:a16="http://schemas.microsoft.com/office/drawing/2014/main" id="{049708A5-1027-7E5F-ADA9-6E5E3DE10506}"/>
              </a:ext>
            </a:extLst>
          </p:cNvPr>
          <p:cNvGrpSpPr/>
          <p:nvPr/>
        </p:nvGrpSpPr>
        <p:grpSpPr>
          <a:xfrm>
            <a:off x="2732231" y="1840301"/>
            <a:ext cx="1371600" cy="1376084"/>
            <a:chOff x="2732231" y="1840301"/>
            <a:chExt cx="1371600" cy="1376084"/>
          </a:xfrm>
        </p:grpSpPr>
        <p:grpSp>
          <p:nvGrpSpPr>
            <p:cNvPr id="71" name="Группа 70">
              <a:extLst>
                <a:ext uri="{FF2B5EF4-FFF2-40B4-BE49-F238E27FC236}">
                  <a16:creationId xmlns:a16="http://schemas.microsoft.com/office/drawing/2014/main" id="{505FE577-6C7F-84BC-4C00-1B4E74324F1F}"/>
                </a:ext>
              </a:extLst>
            </p:cNvPr>
            <p:cNvGrpSpPr/>
            <p:nvPr/>
          </p:nvGrpSpPr>
          <p:grpSpPr>
            <a:xfrm>
              <a:off x="2732231" y="1863515"/>
              <a:ext cx="1371600" cy="1352870"/>
              <a:chOff x="7386189" y="1863515"/>
              <a:chExt cx="1371600" cy="1352870"/>
            </a:xfrm>
          </p:grpSpPr>
          <p:sp>
            <p:nvSpPr>
              <p:cNvPr id="11" name="Прямоугольник: скругленные углы 10">
                <a:extLst>
                  <a:ext uri="{FF2B5EF4-FFF2-40B4-BE49-F238E27FC236}">
                    <a16:creationId xmlns:a16="http://schemas.microsoft.com/office/drawing/2014/main" id="{843679D1-AED6-5220-667B-C98C6A780AF5}"/>
                  </a:ext>
                </a:extLst>
              </p:cNvPr>
              <p:cNvSpPr/>
              <p:nvPr/>
            </p:nvSpPr>
            <p:spPr>
              <a:xfrm>
                <a:off x="7386189" y="18635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C7AFC63-BBEE-8C03-3682-F6EA17436B50}"/>
                  </a:ext>
                </a:extLst>
              </p:cNvPr>
              <p:cNvSpPr txBox="1"/>
              <p:nvPr/>
            </p:nvSpPr>
            <p:spPr>
              <a:xfrm>
                <a:off x="7636166" y="2794728"/>
                <a:ext cx="90512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г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р</a:t>
                </a:r>
                <a:r>
                  <a:rPr lang="ru-RU" sz="2000" b="1" dirty="0"/>
                  <a:t>анат</a:t>
                </a:r>
                <a:endParaRPr lang="ru-UA" sz="2000" b="1" dirty="0"/>
              </a:p>
            </p:txBody>
          </p:sp>
        </p:grpSp>
        <p:pic>
          <p:nvPicPr>
            <p:cNvPr id="84" name="Рисунок 83" descr="Изображение выглядит как фрукт, сердце, искусство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622A99EA-1A80-540F-3937-82158BA1B8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5633" y="1840301"/>
              <a:ext cx="1126334" cy="1126334"/>
            </a:xfrm>
            <a:prstGeom prst="rect">
              <a:avLst/>
            </a:prstGeom>
          </p:spPr>
        </p:pic>
      </p:grpSp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0D1A654E-E6CB-B801-7051-228CC6723AEA}"/>
              </a:ext>
            </a:extLst>
          </p:cNvPr>
          <p:cNvGrpSpPr/>
          <p:nvPr/>
        </p:nvGrpSpPr>
        <p:grpSpPr>
          <a:xfrm>
            <a:off x="4272505" y="5089315"/>
            <a:ext cx="1371600" cy="1355353"/>
            <a:chOff x="4272505" y="5089315"/>
            <a:chExt cx="1371600" cy="1355353"/>
          </a:xfrm>
        </p:grpSpPr>
        <p:grpSp>
          <p:nvGrpSpPr>
            <p:cNvPr id="78" name="Группа 77">
              <a:extLst>
                <a:ext uri="{FF2B5EF4-FFF2-40B4-BE49-F238E27FC236}">
                  <a16:creationId xmlns:a16="http://schemas.microsoft.com/office/drawing/2014/main" id="{C5064233-872A-3EE8-86A9-28CE340E505F}"/>
                </a:ext>
              </a:extLst>
            </p:cNvPr>
            <p:cNvGrpSpPr/>
            <p:nvPr/>
          </p:nvGrpSpPr>
          <p:grpSpPr>
            <a:xfrm>
              <a:off x="4272505" y="5089315"/>
              <a:ext cx="1371600" cy="1355353"/>
              <a:chOff x="4272505" y="5089315"/>
              <a:chExt cx="1371600" cy="1355353"/>
            </a:xfrm>
          </p:grpSpPr>
          <p:grpSp>
            <p:nvGrpSpPr>
              <p:cNvPr id="6" name="Группа 5">
                <a:extLst>
                  <a:ext uri="{FF2B5EF4-FFF2-40B4-BE49-F238E27FC236}">
                    <a16:creationId xmlns:a16="http://schemas.microsoft.com/office/drawing/2014/main" id="{32E17863-62E0-D50C-BFD4-C94793B15B72}"/>
                  </a:ext>
                </a:extLst>
              </p:cNvPr>
              <p:cNvGrpSpPr/>
              <p:nvPr/>
            </p:nvGrpSpPr>
            <p:grpSpPr>
              <a:xfrm>
                <a:off x="4272505" y="5089315"/>
                <a:ext cx="1371600" cy="1355353"/>
                <a:chOff x="8926463" y="3476415"/>
                <a:chExt cx="1371600" cy="1355353"/>
              </a:xfrm>
            </p:grpSpPr>
            <p:sp>
              <p:nvSpPr>
                <p:cNvPr id="8" name="Прямоугольник: скругленные углы 7">
                  <a:extLst>
                    <a:ext uri="{FF2B5EF4-FFF2-40B4-BE49-F238E27FC236}">
                      <a16:creationId xmlns:a16="http://schemas.microsoft.com/office/drawing/2014/main" id="{61B8E198-23FE-31EC-5A40-B01F9A160275}"/>
                    </a:ext>
                  </a:extLst>
                </p:cNvPr>
                <p:cNvSpPr/>
                <p:nvPr/>
              </p:nvSpPr>
              <p:spPr>
                <a:xfrm>
                  <a:off x="8926463" y="3476415"/>
                  <a:ext cx="1371600" cy="1352870"/>
                </a:xfrm>
                <a:prstGeom prst="roundRect">
                  <a:avLst/>
                </a:prstGeom>
                <a:solidFill>
                  <a:schemeClr val="lt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001">
                  <a:schemeClr val="l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dirty="0"/>
                    <a:t>Я</a:t>
                  </a:r>
                  <a:endParaRPr lang="ru-UA" dirty="0"/>
                </a:p>
              </p:txBody>
            </p:sp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6FCA817F-0A6D-4488-1E26-CDD690E83A1A}"/>
                    </a:ext>
                  </a:extLst>
                </p:cNvPr>
                <p:cNvSpPr txBox="1"/>
                <p:nvPr/>
              </p:nvSpPr>
              <p:spPr>
                <a:xfrm>
                  <a:off x="8941878" y="4431658"/>
                  <a:ext cx="1045479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2000" b="1" dirty="0"/>
                    <a:t>      </a:t>
                  </a:r>
                  <a:r>
                    <a:rPr lang="ru-RU" sz="2000" b="1" dirty="0" err="1"/>
                    <a:t>ніяк</a:t>
                  </a:r>
                  <a:r>
                    <a:rPr lang="ru-RU" sz="2000" b="1" dirty="0"/>
                    <a:t> </a:t>
                  </a:r>
                  <a:endParaRPr lang="ru-UA" sz="2000" b="1" dirty="0"/>
                </a:p>
              </p:txBody>
            </p:sp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BF77C33F-51E5-6E11-60CF-9AC632BAAF9C}"/>
                    </a:ext>
                  </a:extLst>
                </p:cNvPr>
                <p:cNvSpPr txBox="1"/>
                <p:nvPr/>
              </p:nvSpPr>
              <p:spPr>
                <a:xfrm>
                  <a:off x="8941878" y="3505826"/>
                  <a:ext cx="184731" cy="10156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ru-UA" sz="6000" b="1" dirty="0"/>
                </a:p>
              </p:txBody>
            </p:sp>
          </p:grpSp>
          <p:sp>
            <p:nvSpPr>
              <p:cNvPr id="64" name="Знак ''плюс'' 63">
                <a:extLst>
                  <a:ext uri="{FF2B5EF4-FFF2-40B4-BE49-F238E27FC236}">
                    <a16:creationId xmlns:a16="http://schemas.microsoft.com/office/drawing/2014/main" id="{AC3502CD-32B1-4F9E-C123-9D213B45C3CA}"/>
                  </a:ext>
                </a:extLst>
              </p:cNvPr>
              <p:cNvSpPr/>
              <p:nvPr/>
            </p:nvSpPr>
            <p:spPr>
              <a:xfrm>
                <a:off x="5212203" y="5140481"/>
                <a:ext cx="376653" cy="376653"/>
              </a:xfrm>
              <a:prstGeom prst="mathPlus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</p:grpSp>
        <p:sp>
          <p:nvSpPr>
            <p:cNvPr id="87" name="Знак умножения 86">
              <a:extLst>
                <a:ext uri="{FF2B5EF4-FFF2-40B4-BE49-F238E27FC236}">
                  <a16:creationId xmlns:a16="http://schemas.microsoft.com/office/drawing/2014/main" id="{417130DC-A18A-A1C0-60FA-2D6C9261D5C2}"/>
                </a:ext>
              </a:extLst>
            </p:cNvPr>
            <p:cNvSpPr/>
            <p:nvPr/>
          </p:nvSpPr>
          <p:spPr>
            <a:xfrm>
              <a:off x="4436147" y="5118726"/>
              <a:ext cx="1045479" cy="1045479"/>
            </a:xfrm>
            <a:prstGeom prst="mathMultiply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322" y="538873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15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" fill="hold">
                      <p:stCondLst>
                        <p:cond delay="0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22</Words>
  <Application>Microsoft Office PowerPoint</Application>
  <PresentationFormat>Широкоэкранный</PresentationFormat>
  <Paragraphs>18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38</cp:revision>
  <dcterms:created xsi:type="dcterms:W3CDTF">2024-07-21T13:02:50Z</dcterms:created>
  <dcterms:modified xsi:type="dcterms:W3CDTF">2024-11-24T11:12:31Z</dcterms:modified>
</cp:coreProperties>
</file>