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051110" y="1334278"/>
            <a:ext cx="4364194" cy="4133461"/>
          </a:xfrm>
          <a:prstGeom prst="round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7344" y="1154433"/>
            <a:ext cx="4486240" cy="44862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44" y="976834"/>
            <a:ext cx="4831250" cy="4490905"/>
          </a:xfrm>
          <a:prstGeom prst="rect">
            <a:avLst/>
          </a:prstGeom>
        </p:spPr>
      </p:pic>
      <p:sp>
        <p:nvSpPr>
          <p:cNvPr id="4" name="Бульбашка прямої мови: овальна 3"/>
          <p:cNvSpPr/>
          <p:nvPr/>
        </p:nvSpPr>
        <p:spPr>
          <a:xfrm>
            <a:off x="6172957" y="141403"/>
            <a:ext cx="4253088" cy="2047880"/>
          </a:xfrm>
          <a:prstGeom prst="wedgeEllipseCallout">
            <a:avLst>
              <a:gd name="adj1" fmla="val -70857"/>
              <a:gd name="adj2" fmla="val 8209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99" y="503965"/>
            <a:ext cx="2947687" cy="13239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10" y="141402"/>
            <a:ext cx="2026063" cy="20260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44" y="184026"/>
            <a:ext cx="1969376" cy="19693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04" y="308263"/>
            <a:ext cx="2196440" cy="1692339"/>
          </a:xfrm>
          <a:prstGeom prst="rect">
            <a:avLst/>
          </a:prstGeom>
        </p:spPr>
      </p:pic>
      <p:pic>
        <p:nvPicPr>
          <p:cNvPr id="6" name="Picture 5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037830" y="2405380"/>
            <a:ext cx="3689985" cy="368998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1034E5B3-93AA-96DE-4CA0-49952CCB7C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-327861"/>
            <a:ext cx="2851410" cy="285141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7A32B817-D7CB-4C0B-0240-63471F79B80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424" y="-221004"/>
            <a:ext cx="2694251" cy="26942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64" y="32114"/>
            <a:ext cx="2246885" cy="2246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10" animBg="1"/>
      <p:bldP spid="4" grpId="11" animBg="1"/>
      <p:bldP spid="4" grpId="12" animBg="1"/>
      <p:bldP spid="4" grpId="13" animBg="1"/>
      <p:bldP spid="4" grpId="14" animBg="1"/>
      <p:bldP spid="4" grpId="1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69AF1C-4BB7-4786-8135-A6F3B79A481C}"/>
</file>

<file path=customXml/itemProps2.xml><?xml version="1.0" encoding="utf-8"?>
<ds:datastoreItem xmlns:ds="http://schemas.openxmlformats.org/officeDocument/2006/customXml" ds:itemID="{BB8B2669-2067-4A4B-87A0-28305EF77E81}"/>
</file>

<file path=customXml/itemProps3.xml><?xml version="1.0" encoding="utf-8"?>
<ds:datastoreItem xmlns:ds="http://schemas.openxmlformats.org/officeDocument/2006/customXml" ds:itemID="{6255860B-3DEB-49DA-954A-E6D1B29E5EEE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17</cp:revision>
  <dcterms:created xsi:type="dcterms:W3CDTF">2024-05-07T06:48:00Z</dcterms:created>
  <dcterms:modified xsi:type="dcterms:W3CDTF">2024-12-17T13:19:57Z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B65164BE23E947699EDD8DFC3CF695A5_12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