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196D8-8D75-7373-A35E-1075F9DE5F35}" v="3" dt="2025-10-13T11:18:3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5CC196D8-8D75-7373-A35E-1075F9DE5F35}"/>
    <pc:docChg chg="modSld">
      <pc:chgData name="syta.marianna" userId="S::syta.marianna_gmail.com#ext#@slideedu.onmicrosoft.com::df3fcb8e-702e-40fc-ad48-093d0405acb5" providerId="AD" clId="Web-{5CC196D8-8D75-7373-A35E-1075F9DE5F35}" dt="2025-10-13T11:18:33.601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5CC196D8-8D75-7373-A35E-1075F9DE5F35}" dt="2025-10-13T11:18:33.601" v="2" actId="1076"/>
        <pc:sldMkLst>
          <pc:docMk/>
          <pc:sldMk cId="1316371161" sldId="256"/>
        </pc:sldMkLst>
        <pc:picChg chg="mod">
          <ac:chgData name="syta.marianna" userId="S::syta.marianna_gmail.com#ext#@slideedu.onmicrosoft.com::df3fcb8e-702e-40fc-ad48-093d0405acb5" providerId="AD" clId="Web-{5CC196D8-8D75-7373-A35E-1075F9DE5F35}" dt="2025-10-13T11:18:33.601" v="2" actId="1076"/>
          <ac:picMkLst>
            <pc:docMk/>
            <pc:sldMk cId="1316371161" sldId="256"/>
            <ac:picMk id="7" creationId="{6BF17ECF-C3A8-EBD6-C935-8671AEDF53BB}"/>
          </ac:picMkLst>
        </pc:picChg>
        <pc:picChg chg="mod modCrop">
          <ac:chgData name="syta.marianna" userId="S::syta.marianna_gmail.com#ext#@slideedu.onmicrosoft.com::df3fcb8e-702e-40fc-ad48-093d0405acb5" providerId="AD" clId="Web-{5CC196D8-8D75-7373-A35E-1075F9DE5F35}" dt="2025-10-13T11:18:31.554" v="1"/>
          <ac:picMkLst>
            <pc:docMk/>
            <pc:sldMk cId="1316371161" sldId="256"/>
            <ac:picMk id="22" creationId="{1B2F0103-3289-2FBD-5C3F-091A28E4BB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10/13/2025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48C2C4-5FAE-8B06-90CD-9E90E77F8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2" y="3245668"/>
            <a:ext cx="3130947" cy="31309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" t="-2811" r="21" b="2904"/>
          <a:stretch>
            <a:fillRect/>
          </a:stretch>
        </p:blipFill>
        <p:spPr>
          <a:xfrm>
            <a:off x="6543378" y="591024"/>
            <a:ext cx="5495859" cy="5490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9309" y="-16506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AF7FE-64EC-4D53-B3F4-71C7AAC1C84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E2C2BF1-7EF0-4561-B4DA-0083252E3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7B360-5414-4BA0-9BBD-6EBCBC5E1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2025-01-20T09:47:04Z</dcterms:created>
  <dcterms:modified xsi:type="dcterms:W3CDTF">2025-10-13T11:18:42Z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