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029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780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088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230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031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140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453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263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472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275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901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94D82-EB3F-4749-BDFC-BBA5E53A6E05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042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934"/>
            <a:ext cx="12228088" cy="70639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325" y="3841172"/>
            <a:ext cx="2833255" cy="28332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669" y="5726230"/>
            <a:ext cx="923734" cy="935209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1065544" y="703553"/>
            <a:ext cx="7090703" cy="49563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9" r="6181"/>
          <a:stretch/>
        </p:blipFill>
        <p:spPr>
          <a:xfrm>
            <a:off x="1205806" y="833930"/>
            <a:ext cx="6810178" cy="468233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049" y="2908562"/>
            <a:ext cx="1347708" cy="171112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72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091" y="1874399"/>
            <a:ext cx="2563494" cy="247967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373" y="2273130"/>
            <a:ext cx="684929" cy="68492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790" y="3379135"/>
            <a:ext cx="1666029" cy="166602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129" y="3521178"/>
            <a:ext cx="892997" cy="89299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131" y="3111707"/>
            <a:ext cx="1554640" cy="155464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550" y="3085976"/>
            <a:ext cx="1763399" cy="1763399"/>
          </a:xfrm>
          <a:prstGeom prst="rect">
            <a:avLst/>
          </a:prstGeom>
        </p:spPr>
      </p:pic>
      <p:grpSp>
        <p:nvGrpSpPr>
          <p:cNvPr id="55" name="Группа 54"/>
          <p:cNvGrpSpPr/>
          <p:nvPr/>
        </p:nvGrpSpPr>
        <p:grpSpPr>
          <a:xfrm>
            <a:off x="1846278" y="5752209"/>
            <a:ext cx="6578272" cy="523220"/>
            <a:chOff x="1716433" y="5752209"/>
            <a:chExt cx="6578272" cy="523220"/>
          </a:xfrm>
        </p:grpSpPr>
        <p:sp>
          <p:nvSpPr>
            <p:cNvPr id="52" name="Прямоугольник 51"/>
            <p:cNvSpPr/>
            <p:nvPr/>
          </p:nvSpPr>
          <p:spPr>
            <a:xfrm>
              <a:off x="1716433" y="5783682"/>
              <a:ext cx="5846579" cy="44647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772712" y="5752209"/>
              <a:ext cx="65219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err="1"/>
                <a:t>Двоє</a:t>
              </a:r>
              <a:r>
                <a:rPr lang="ru-RU" sz="2800" dirty="0"/>
                <a:t> </a:t>
              </a:r>
              <a:r>
                <a:rPr lang="ru-RU" sz="2800" dirty="0" err="1"/>
                <a:t>мишенят</a:t>
              </a:r>
              <a:r>
                <a:rPr lang="ru-RU" sz="2800" dirty="0"/>
                <a:t> </a:t>
              </a:r>
              <a:r>
                <a:rPr lang="ru-RU" sz="2800" dirty="0" err="1"/>
                <a:t>шепоталися</a:t>
              </a:r>
              <a:r>
                <a:rPr lang="ru-RU" sz="2800" dirty="0"/>
                <a:t> на </a:t>
              </a:r>
              <a:r>
                <a:rPr lang="ru-RU" sz="2800" dirty="0" err="1"/>
                <a:t>узліссі</a:t>
              </a:r>
              <a:r>
                <a:rPr lang="ru-RU" sz="2800" dirty="0"/>
                <a:t>.</a:t>
              </a:r>
            </a:p>
          </p:txBody>
        </p:sp>
      </p:grpSp>
      <p:sp>
        <p:nvSpPr>
          <p:cNvPr id="57" name="Прямоугольник 56"/>
          <p:cNvSpPr/>
          <p:nvPr/>
        </p:nvSpPr>
        <p:spPr>
          <a:xfrm>
            <a:off x="1846278" y="5750782"/>
            <a:ext cx="5846579" cy="46530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У каштана </a:t>
            </a:r>
            <a:r>
              <a:rPr lang="ru-RU" sz="2800" dirty="0" err="1"/>
              <a:t>мишенята</a:t>
            </a:r>
            <a:r>
              <a:rPr lang="ru-RU" sz="2800" dirty="0"/>
              <a:t> </a:t>
            </a:r>
            <a:r>
              <a:rPr lang="ru-RU" sz="2800" dirty="0" err="1"/>
              <a:t>знайшли</a:t>
            </a:r>
            <a:r>
              <a:rPr lang="ru-RU" sz="2800" dirty="0"/>
              <a:t> шахи.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1771649" y="5748593"/>
            <a:ext cx="5846579" cy="4972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err="1"/>
              <a:t>Пішли</a:t>
            </a:r>
            <a:r>
              <a:rPr lang="ru-RU" sz="2800" dirty="0"/>
              <a:t> </a:t>
            </a:r>
            <a:r>
              <a:rPr lang="ru-RU" sz="2800" dirty="0" err="1"/>
              <a:t>мишенята</a:t>
            </a:r>
            <a:r>
              <a:rPr lang="ru-RU" sz="2800" dirty="0"/>
              <a:t> в </a:t>
            </a:r>
            <a:r>
              <a:rPr lang="ru-RU" sz="2800" dirty="0" err="1"/>
              <a:t>кущі</a:t>
            </a:r>
            <a:r>
              <a:rPr lang="ru-RU" sz="2800" dirty="0"/>
              <a:t>.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1771649" y="5709473"/>
            <a:ext cx="5886202" cy="59299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Почали </a:t>
            </a:r>
            <a:r>
              <a:rPr lang="ru-RU" sz="2400" dirty="0" err="1"/>
              <a:t>мишенята</a:t>
            </a:r>
            <a:r>
              <a:rPr lang="ru-RU" sz="2400" dirty="0"/>
              <a:t> у кущах </a:t>
            </a:r>
            <a:r>
              <a:rPr lang="ru-RU" sz="2400" dirty="0" err="1"/>
              <a:t>грати</a:t>
            </a:r>
            <a:r>
              <a:rPr lang="ru-RU" sz="2400" dirty="0"/>
              <a:t> у шахи.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084" y="4320679"/>
            <a:ext cx="976358" cy="97635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522" y="538055"/>
            <a:ext cx="2672687" cy="2672687"/>
          </a:xfrm>
          <a:prstGeom prst="rect">
            <a:avLst/>
          </a:prstGeom>
        </p:spPr>
      </p:pic>
      <p:pic>
        <p:nvPicPr>
          <p:cNvPr id="3" name="Рисунок 2" descr="Изображение выглядит как цвет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EBFEAE27-2495-4662-BAF2-27F1E55181C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994" y="2734977"/>
            <a:ext cx="2308100" cy="2308100"/>
          </a:xfrm>
          <a:prstGeom prst="rect">
            <a:avLst/>
          </a:prstGeom>
        </p:spPr>
      </p:pic>
      <p:pic>
        <p:nvPicPr>
          <p:cNvPr id="8" name="Рисунок 7" descr="Изображение выглядит как цвет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C53D2F4E-31AD-CCA6-311E-2F3E895314C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111" y="2725079"/>
            <a:ext cx="2308100" cy="2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17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0.30247 -0.0266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17" y="-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85185E-6 L 0.29063 -0.0009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31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7" grpId="0" animBg="1"/>
      <p:bldP spid="57" grpId="1" animBg="1"/>
      <p:bldP spid="58" grpId="0" animBg="1"/>
      <p:bldP spid="58" grpId="1" animBg="1"/>
      <p:bldP spid="60" grpId="0" animBg="1"/>
      <p:bldP spid="6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25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13</cp:revision>
  <dcterms:created xsi:type="dcterms:W3CDTF">2024-08-13T11:15:14Z</dcterms:created>
  <dcterms:modified xsi:type="dcterms:W3CDTF">2024-12-03T13:44:42Z</dcterms:modified>
</cp:coreProperties>
</file>