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5" autoAdjust="0"/>
    <p:restoredTop sz="96283" autoAdjust="0"/>
  </p:normalViewPr>
  <p:slideViewPr>
    <p:cSldViewPr snapToGrid="0">
      <p:cViewPr>
        <p:scale>
          <a:sx n="33" d="100"/>
          <a:sy n="33" d="100"/>
        </p:scale>
        <p:origin x="3222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7945-99DE-4F54-A0C3-100838F5C01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6C2-2CF1-42E3-9149-CA78F0D63D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930" y="2661073"/>
            <a:ext cx="3567517" cy="3573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>
            <a:fillRect/>
          </a:stretch>
        </p:blipFill>
        <p:spPr>
          <a:xfrm>
            <a:off x="502920" y="623534"/>
            <a:ext cx="8081010" cy="557166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7" y="1168348"/>
            <a:ext cx="2745689" cy="2745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87" y="1168348"/>
            <a:ext cx="2745689" cy="2745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7" y="1168348"/>
            <a:ext cx="2745689" cy="2745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27659"/>
            <a:ext cx="2906807" cy="29068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4639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1568212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2044409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78029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4253867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473006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6450228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6923801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7399998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подарок 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>
            <a:fillRect/>
          </a:stretch>
        </p:blipFill>
        <p:spPr>
          <a:xfrm>
            <a:off x="11242378" y="1250051"/>
            <a:ext cx="893403" cy="9663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3284" y="3800130"/>
            <a:ext cx="1924633" cy="19246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2" y="3314316"/>
            <a:ext cx="2906807" cy="2906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258" y="3734545"/>
            <a:ext cx="2073100" cy="2066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65" y="3327659"/>
            <a:ext cx="2906807" cy="290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5150" y="3688548"/>
            <a:ext cx="2141927" cy="21419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86" y="3324602"/>
            <a:ext cx="2906807" cy="290680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/>
          <a:stretch>
            <a:fillRect/>
          </a:stretch>
        </p:blipFill>
        <p:spPr>
          <a:xfrm>
            <a:off x="3179981" y="3910980"/>
            <a:ext cx="2521057" cy="20336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70" y="3321545"/>
            <a:ext cx="2906807" cy="2906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7918" y="3719727"/>
            <a:ext cx="1913934" cy="191393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25" y="3315845"/>
            <a:ext cx="2906807" cy="29068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6509" y="3678651"/>
            <a:ext cx="2181194" cy="21811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27" y="3288392"/>
            <a:ext cx="2906807" cy="290680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3721"/>
          <a:stretch>
            <a:fillRect/>
          </a:stretch>
        </p:blipFill>
        <p:spPr>
          <a:xfrm>
            <a:off x="3531934" y="3501300"/>
            <a:ext cx="1794926" cy="235021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8" name="Рисунок 57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35039"/>
            <a:ext cx="2906807" cy="290680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искусство&#10;&#10;Автоматически созданное описание" hidden="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70" y="3765019"/>
            <a:ext cx="2122437" cy="212243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07" y="3309731"/>
            <a:ext cx="2906807" cy="290680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718" y="3596580"/>
            <a:ext cx="2181194" cy="21711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405" y="1133237"/>
            <a:ext cx="5359399" cy="554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183 -0.309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20912 -0.31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158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7.40741E-7 L 0.00039 -0.3122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562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21563 -0.3180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-4.81481E-6 L 0.00131 -0.308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541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0182 -0.3090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0182 -0.3090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1.85185E-6 L 0.23021 -0.32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21562 -0.3180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2024-08-24T20:24:00Z</dcterms:created>
  <dcterms:modified xsi:type="dcterms:W3CDTF">2025-06-21T12:06:18Z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D3C05B94FCEB4BC1A40E315B5B5CBE46_12</vt:lpwstr>
  </property>
  <property fmtid="{D5CDD505-2E9C-101B-9397-08002B2CF9AE}" pid="3" name="KSOProductBuildVer">
    <vt:lpwstr>1033-12.2.0.20326</vt:lpwstr>
  </property>
</Properties>
</file>