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294890" y="1958975"/>
            <a:ext cx="3473450" cy="347345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4A9E1D-DB48-FBCC-65EB-6FCB6BEF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13" y="23028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8A9966C-16B7-4148-BFFB-E693A8809A98}"/>
</file>

<file path=customXml/itemProps2.xml><?xml version="1.0" encoding="utf-8"?>
<ds:datastoreItem xmlns:ds="http://schemas.openxmlformats.org/officeDocument/2006/customXml" ds:itemID="{593AA885-3760-4A71-90ED-F2CB18690857}"/>
</file>

<file path=customXml/itemProps3.xml><?xml version="1.0" encoding="utf-8"?>
<ds:datastoreItem xmlns:ds="http://schemas.openxmlformats.org/officeDocument/2006/customXml" ds:itemID="{42CE4786-BA72-4F49-8DAD-73492B36AC3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Лия Добровольская</cp:lastModifiedBy>
  <cp:revision>10</cp:revision>
  <dcterms:created xsi:type="dcterms:W3CDTF">2024-04-21T20:12:00Z</dcterms:created>
  <dcterms:modified xsi:type="dcterms:W3CDTF">2024-09-13T11:28:37Z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