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30.07.2025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07/30/2025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07/30/2025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07/30/2025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07/30/2025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07/30/2025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07/30/2025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07/30/2025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microsoft.com/office/2007/relationships/hdphoto" Target="../media/hdphoto2.wdp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картина, риф, растени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A3A3CEB-59C8-32AF-F496-6977E2DE73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46D8753-8FD9-3ABD-9D9B-86B32B6B9C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59"/>
          <a:stretch/>
        </p:blipFill>
        <p:spPr>
          <a:xfrm rot="21307359">
            <a:off x="-2137892" y="11343"/>
            <a:ext cx="15888764" cy="4740270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49" y="3165473"/>
            <a:ext cx="3154544" cy="315454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5422EF2-3C59-666F-57D4-7AB48B45FF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564" y="2324697"/>
            <a:ext cx="1671442" cy="167144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1" name="Рисунок 20" descr="Изображение выглядит как еда, конфета, кондитерские изделия, Жевательная конфета&#10;&#10;Автоматически созданное описание">
            <a:extLst>
              <a:ext uri="{FF2B5EF4-FFF2-40B4-BE49-F238E27FC236}">
                <a16:creationId xmlns:a16="http://schemas.microsoft.com/office/drawing/2014/main" id="{A5A6F296-7112-F1DD-A060-0D2552DDFB1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166" y="1177652"/>
            <a:ext cx="1600200" cy="16002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4" name="Рисунок 23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3B8A359-6348-3FDF-0092-D9C1CA71C0E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29" y="590014"/>
            <a:ext cx="1412665" cy="141266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C85D533-CD62-1EB4-A141-49479E1468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0891" y="2554613"/>
            <a:ext cx="1472258" cy="147225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2BCF2F9-CEFF-476A-F9C2-FAB844C63A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289" y="315913"/>
            <a:ext cx="1600200" cy="16002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3" name="Рисунок 32" descr="Изображение выглядит как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8879943-5A78-27C1-279C-C704D7471E84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10" y="334490"/>
            <a:ext cx="1990159" cy="1990159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C9B873F-5631-DFEE-EBE0-BA1BD23133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338" y="1416755"/>
            <a:ext cx="1475074" cy="147507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6D8753-8FD9-3ABD-9D9B-86B32B6B9C4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9"/>
          <a:stretch/>
        </p:blipFill>
        <p:spPr>
          <a:xfrm rot="21307359">
            <a:off x="-1921993" y="-102316"/>
            <a:ext cx="15888764" cy="474027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73" y="3232534"/>
            <a:ext cx="3617590" cy="36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195CC8-0804-4723-85F3-59AA715B57B8}"/>
</file>

<file path=customXml/itemProps2.xml><?xml version="1.0" encoding="utf-8"?>
<ds:datastoreItem xmlns:ds="http://schemas.openxmlformats.org/officeDocument/2006/customXml" ds:itemID="{1EBDBBE4-BE19-4F80-AB2D-94B766147F2B}"/>
</file>

<file path=customXml/itemProps3.xml><?xml version="1.0" encoding="utf-8"?>
<ds:datastoreItem xmlns:ds="http://schemas.openxmlformats.org/officeDocument/2006/customXml" ds:itemID="{4BB69579-C77E-49E6-9E6B-2988F3B06EA3}"/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41</cp:revision>
  <dcterms:created xsi:type="dcterms:W3CDTF">2024-07-21T13:02:50Z</dcterms:created>
  <dcterms:modified xsi:type="dcterms:W3CDTF">2025-07-30T09:35:15Z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