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75" d="100"/>
          <a:sy n="75" d="100"/>
        </p:scale>
        <p:origin x="1872" y="618"/>
      </p:cViewPr>
      <p:guideLst>
        <p:guide pos="3817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D0CD-8AB8-48FD-A2E7-68EB77AD896F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117-6B42-4D93-A3B9-7C242E25C90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2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3117-6B42-4D93-A3B9-7C242E25C9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9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22.06.2025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2" name="Прямоугольник 9">
            <a:extLst>
              <a:ext uri="{FF2B5EF4-FFF2-40B4-BE49-F238E27FC236}">
                <a16:creationId xmlns:a16="http://schemas.microsoft.com/office/drawing/2014/main" id="{B7862E58-2A51-B341-0F75-391A04F79B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" name="Звезда: 5 точек 2">
            <a:extLst>
              <a:ext uri="{FF2B5EF4-FFF2-40B4-BE49-F238E27FC236}">
                <a16:creationId xmlns:a16="http://schemas.microsoft.com/office/drawing/2014/main" id="{2BC3DA98-8D7C-FC51-0B1F-8319D6D0D066}"/>
              </a:ext>
            </a:extLst>
          </p:cNvPr>
          <p:cNvSpPr/>
          <p:nvPr/>
        </p:nvSpPr>
        <p:spPr>
          <a:xfrm>
            <a:off x="7911072" y="1497729"/>
            <a:ext cx="1264445" cy="1330038"/>
          </a:xfrm>
          <a:prstGeom prst="star5">
            <a:avLst>
              <a:gd name="adj" fmla="val 30710"/>
              <a:gd name="hf" fmla="val 105146"/>
              <a:gd name="vf" fmla="val 11055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9133FB61-F01D-6BDF-244E-B2ACCA14F02C}"/>
              </a:ext>
            </a:extLst>
          </p:cNvPr>
          <p:cNvSpPr/>
          <p:nvPr/>
        </p:nvSpPr>
        <p:spPr>
          <a:xfrm>
            <a:off x="10596506" y="2760446"/>
            <a:ext cx="1231615" cy="1097257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3" name="Хорда 12">
            <a:extLst>
              <a:ext uri="{FF2B5EF4-FFF2-40B4-BE49-F238E27FC236}">
                <a16:creationId xmlns:a16="http://schemas.microsoft.com/office/drawing/2014/main" id="{D9CD0B83-B2AE-3D14-121C-8859CD6FA0F7}"/>
              </a:ext>
            </a:extLst>
          </p:cNvPr>
          <p:cNvSpPr/>
          <p:nvPr/>
        </p:nvSpPr>
        <p:spPr>
          <a:xfrm rot="3231090" flipV="1">
            <a:off x="8140415" y="3128038"/>
            <a:ext cx="766813" cy="15236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E1BC871-6AD4-043F-D81B-8840BF9E010D}"/>
              </a:ext>
            </a:extLst>
          </p:cNvPr>
          <p:cNvSpPr/>
          <p:nvPr/>
        </p:nvSpPr>
        <p:spPr>
          <a:xfrm>
            <a:off x="7375482" y="5549162"/>
            <a:ext cx="503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IL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61F29F3-34A5-4C36-F6A7-681431FCE55B}"/>
              </a:ext>
            </a:extLst>
          </p:cNvPr>
          <p:cNvSpPr/>
          <p:nvPr/>
        </p:nvSpPr>
        <p:spPr>
          <a:xfrm>
            <a:off x="10266127" y="633755"/>
            <a:ext cx="6607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LA</a:t>
            </a:r>
            <a:endParaRPr lang="ru-RU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6B983F9-C0CB-CDCF-FBFA-370DB9CECFC1}"/>
              </a:ext>
            </a:extLst>
          </p:cNvPr>
          <p:cNvSpPr/>
          <p:nvPr/>
        </p:nvSpPr>
        <p:spPr>
          <a:xfrm>
            <a:off x="4167807" y="3019368"/>
            <a:ext cx="1458316" cy="248771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1" name="Диагональная полоса 30">
            <a:extLst>
              <a:ext uri="{FF2B5EF4-FFF2-40B4-BE49-F238E27FC236}">
                <a16:creationId xmlns:a16="http://schemas.microsoft.com/office/drawing/2014/main" id="{2238093C-D0FA-3E8C-3F0B-E0690261137E}"/>
              </a:ext>
            </a:extLst>
          </p:cNvPr>
          <p:cNvSpPr/>
          <p:nvPr/>
        </p:nvSpPr>
        <p:spPr>
          <a:xfrm rot="2732733">
            <a:off x="2802237" y="5580153"/>
            <a:ext cx="1334408" cy="1267686"/>
          </a:xfrm>
          <a:prstGeom prst="diagStrip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32" name="Равнобедренный треугольник 31">
            <a:extLst>
              <a:ext uri="{FF2B5EF4-FFF2-40B4-BE49-F238E27FC236}">
                <a16:creationId xmlns:a16="http://schemas.microsoft.com/office/drawing/2014/main" id="{FBEE55D4-AA08-9E15-EF4A-D16E1AA6F210}"/>
              </a:ext>
            </a:extLst>
          </p:cNvPr>
          <p:cNvSpPr/>
          <p:nvPr/>
        </p:nvSpPr>
        <p:spPr>
          <a:xfrm rot="757195">
            <a:off x="3415294" y="4788002"/>
            <a:ext cx="1415236" cy="122003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8" name="Диагональная полоса 37">
            <a:extLst>
              <a:ext uri="{FF2B5EF4-FFF2-40B4-BE49-F238E27FC236}">
                <a16:creationId xmlns:a16="http://schemas.microsoft.com/office/drawing/2014/main" id="{63D14B6B-304C-B26E-57DE-D5F56BDF4F2C}"/>
              </a:ext>
            </a:extLst>
          </p:cNvPr>
          <p:cNvSpPr/>
          <p:nvPr/>
        </p:nvSpPr>
        <p:spPr>
          <a:xfrm rot="2732733">
            <a:off x="5648974" y="5669495"/>
            <a:ext cx="1334408" cy="1267686"/>
          </a:xfrm>
          <a:prstGeom prst="diagStrip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39" name="Равнобедренный треугольник 38">
            <a:extLst>
              <a:ext uri="{FF2B5EF4-FFF2-40B4-BE49-F238E27FC236}">
                <a16:creationId xmlns:a16="http://schemas.microsoft.com/office/drawing/2014/main" id="{AFFA8FC9-B37A-8B34-F5BA-77020B7E41E3}"/>
              </a:ext>
            </a:extLst>
          </p:cNvPr>
          <p:cNvSpPr/>
          <p:nvPr/>
        </p:nvSpPr>
        <p:spPr>
          <a:xfrm rot="20760462">
            <a:off x="4965407" y="4865547"/>
            <a:ext cx="1415236" cy="122003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5719A93-231D-EC9B-C1A7-DF550717B2BF}"/>
              </a:ext>
            </a:extLst>
          </p:cNvPr>
          <p:cNvSpPr/>
          <p:nvPr/>
        </p:nvSpPr>
        <p:spPr>
          <a:xfrm>
            <a:off x="4554627" y="4036328"/>
            <a:ext cx="6846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LO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43" name="Звезда: 5 точек 42">
            <a:extLst>
              <a:ext uri="{FF2B5EF4-FFF2-40B4-BE49-F238E27FC236}">
                <a16:creationId xmlns:a16="http://schemas.microsoft.com/office/drawing/2014/main" id="{3E884C49-5CE3-7739-9C7B-A6FF9A781DC4}"/>
              </a:ext>
            </a:extLst>
          </p:cNvPr>
          <p:cNvSpPr/>
          <p:nvPr/>
        </p:nvSpPr>
        <p:spPr>
          <a:xfrm>
            <a:off x="4015269" y="2320954"/>
            <a:ext cx="1763390" cy="1470757"/>
          </a:xfrm>
          <a:prstGeom prst="star5">
            <a:avLst>
              <a:gd name="adj" fmla="val 30710"/>
              <a:gd name="hf" fmla="val 105146"/>
              <a:gd name="vf" fmla="val 11055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FB7BA143-3510-423A-BB3B-4C5F3C5A5785}"/>
              </a:ext>
            </a:extLst>
          </p:cNvPr>
          <p:cNvSpPr/>
          <p:nvPr/>
        </p:nvSpPr>
        <p:spPr>
          <a:xfrm>
            <a:off x="4167805" y="1707884"/>
            <a:ext cx="1458316" cy="14707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05CC246-4783-A8E0-1A56-9BD78EC865F6}"/>
              </a:ext>
            </a:extLst>
          </p:cNvPr>
          <p:cNvSpPr/>
          <p:nvPr/>
        </p:nvSpPr>
        <p:spPr>
          <a:xfrm>
            <a:off x="4580678" y="1751022"/>
            <a:ext cx="6928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OL</a:t>
            </a:r>
            <a:endParaRPr lang="ru-RU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F1B2216-4560-FD58-9AD3-9C7C0357E474}"/>
              </a:ext>
            </a:extLst>
          </p:cNvPr>
          <p:cNvSpPr/>
          <p:nvPr/>
        </p:nvSpPr>
        <p:spPr>
          <a:xfrm>
            <a:off x="4583485" y="3074747"/>
            <a:ext cx="6206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YL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id="{13B256CB-6D90-A95D-9B64-08623B706E81}"/>
              </a:ext>
            </a:extLst>
          </p:cNvPr>
          <p:cNvSpPr/>
          <p:nvPr/>
        </p:nvSpPr>
        <p:spPr>
          <a:xfrm>
            <a:off x="4367968" y="2276973"/>
            <a:ext cx="308714" cy="111938"/>
          </a:xfrm>
          <a:custGeom>
            <a:avLst/>
            <a:gdLst>
              <a:gd name="connsiteX0" fmla="*/ 12700 w 336550"/>
              <a:gd name="connsiteY0" fmla="*/ 107950 h 122031"/>
              <a:gd name="connsiteX1" fmla="*/ 63500 w 336550"/>
              <a:gd name="connsiteY1" fmla="*/ 50800 h 122031"/>
              <a:gd name="connsiteX2" fmla="*/ 254000 w 336550"/>
              <a:gd name="connsiteY2" fmla="*/ 25400 h 122031"/>
              <a:gd name="connsiteX3" fmla="*/ 273050 w 336550"/>
              <a:gd name="connsiteY3" fmla="*/ 38100 h 122031"/>
              <a:gd name="connsiteX4" fmla="*/ 298450 w 336550"/>
              <a:gd name="connsiteY4" fmla="*/ 57150 h 122031"/>
              <a:gd name="connsiteX5" fmla="*/ 311150 w 336550"/>
              <a:gd name="connsiteY5" fmla="*/ 76200 h 122031"/>
              <a:gd name="connsiteX6" fmla="*/ 336550 w 336550"/>
              <a:gd name="connsiteY6" fmla="*/ 101600 h 122031"/>
              <a:gd name="connsiteX7" fmla="*/ 330200 w 336550"/>
              <a:gd name="connsiteY7" fmla="*/ 76200 h 122031"/>
              <a:gd name="connsiteX8" fmla="*/ 292100 w 336550"/>
              <a:gd name="connsiteY8" fmla="*/ 50800 h 122031"/>
              <a:gd name="connsiteX9" fmla="*/ 241300 w 336550"/>
              <a:gd name="connsiteY9" fmla="*/ 19050 h 122031"/>
              <a:gd name="connsiteX10" fmla="*/ 177800 w 336550"/>
              <a:gd name="connsiteY10" fmla="*/ 0 h 122031"/>
              <a:gd name="connsiteX11" fmla="*/ 57150 w 336550"/>
              <a:gd name="connsiteY11" fmla="*/ 25400 h 122031"/>
              <a:gd name="connsiteX12" fmla="*/ 38100 w 336550"/>
              <a:gd name="connsiteY12" fmla="*/ 44450 h 122031"/>
              <a:gd name="connsiteX13" fmla="*/ 6350 w 336550"/>
              <a:gd name="connsiteY13" fmla="*/ 101600 h 122031"/>
              <a:gd name="connsiteX14" fmla="*/ 0 w 336550"/>
              <a:gd name="connsiteY14" fmla="*/ 120650 h 122031"/>
              <a:gd name="connsiteX15" fmla="*/ 12700 w 336550"/>
              <a:gd name="connsiteY15" fmla="*/ 69850 h 122031"/>
              <a:gd name="connsiteX16" fmla="*/ 31750 w 336550"/>
              <a:gd name="connsiteY16" fmla="*/ 57150 h 122031"/>
              <a:gd name="connsiteX17" fmla="*/ 76200 w 336550"/>
              <a:gd name="connsiteY17" fmla="*/ 38100 h 122031"/>
              <a:gd name="connsiteX18" fmla="*/ 285750 w 336550"/>
              <a:gd name="connsiteY18" fmla="*/ 69850 h 122031"/>
              <a:gd name="connsiteX19" fmla="*/ 292100 w 336550"/>
              <a:gd name="connsiteY19" fmla="*/ 76200 h 1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6550" h="122031">
                <a:moveTo>
                  <a:pt x="12700" y="107950"/>
                </a:moveTo>
                <a:cubicBezTo>
                  <a:pt x="29633" y="88900"/>
                  <a:pt x="39384" y="59050"/>
                  <a:pt x="63500" y="50800"/>
                </a:cubicBezTo>
                <a:cubicBezTo>
                  <a:pt x="124113" y="30064"/>
                  <a:pt x="190055" y="29275"/>
                  <a:pt x="254000" y="25400"/>
                </a:cubicBezTo>
                <a:cubicBezTo>
                  <a:pt x="261618" y="24938"/>
                  <a:pt x="266840" y="33664"/>
                  <a:pt x="273050" y="38100"/>
                </a:cubicBezTo>
                <a:cubicBezTo>
                  <a:pt x="281662" y="44251"/>
                  <a:pt x="290966" y="49666"/>
                  <a:pt x="298450" y="57150"/>
                </a:cubicBezTo>
                <a:cubicBezTo>
                  <a:pt x="303846" y="62546"/>
                  <a:pt x="306183" y="70406"/>
                  <a:pt x="311150" y="76200"/>
                </a:cubicBezTo>
                <a:cubicBezTo>
                  <a:pt x="318942" y="85291"/>
                  <a:pt x="328083" y="93133"/>
                  <a:pt x="336550" y="101600"/>
                </a:cubicBezTo>
                <a:cubicBezTo>
                  <a:pt x="334433" y="93133"/>
                  <a:pt x="334530" y="83777"/>
                  <a:pt x="330200" y="76200"/>
                </a:cubicBezTo>
                <a:cubicBezTo>
                  <a:pt x="319008" y="56614"/>
                  <a:pt x="310285" y="56862"/>
                  <a:pt x="292100" y="50800"/>
                </a:cubicBezTo>
                <a:cubicBezTo>
                  <a:pt x="269253" y="16530"/>
                  <a:pt x="291413" y="41322"/>
                  <a:pt x="241300" y="19050"/>
                </a:cubicBezTo>
                <a:cubicBezTo>
                  <a:pt x="186584" y="-5268"/>
                  <a:pt x="275330" y="13933"/>
                  <a:pt x="177800" y="0"/>
                </a:cubicBezTo>
                <a:cubicBezTo>
                  <a:pt x="118555" y="7406"/>
                  <a:pt x="93434" y="-4837"/>
                  <a:pt x="57150" y="25400"/>
                </a:cubicBezTo>
                <a:cubicBezTo>
                  <a:pt x="50251" y="31149"/>
                  <a:pt x="43944" y="37632"/>
                  <a:pt x="38100" y="44450"/>
                </a:cubicBezTo>
                <a:cubicBezTo>
                  <a:pt x="16803" y="69296"/>
                  <a:pt x="18035" y="70441"/>
                  <a:pt x="6350" y="101600"/>
                </a:cubicBezTo>
                <a:cubicBezTo>
                  <a:pt x="4000" y="107867"/>
                  <a:pt x="0" y="127343"/>
                  <a:pt x="0" y="120650"/>
                </a:cubicBezTo>
                <a:cubicBezTo>
                  <a:pt x="0" y="119464"/>
                  <a:pt x="7689" y="76114"/>
                  <a:pt x="12700" y="69850"/>
                </a:cubicBezTo>
                <a:cubicBezTo>
                  <a:pt x="17468" y="63891"/>
                  <a:pt x="25124" y="60936"/>
                  <a:pt x="31750" y="57150"/>
                </a:cubicBezTo>
                <a:cubicBezTo>
                  <a:pt x="53721" y="44595"/>
                  <a:pt x="54828" y="45224"/>
                  <a:pt x="76200" y="38100"/>
                </a:cubicBezTo>
                <a:cubicBezTo>
                  <a:pt x="241235" y="49482"/>
                  <a:pt x="216231" y="14235"/>
                  <a:pt x="285750" y="69850"/>
                </a:cubicBezTo>
                <a:cubicBezTo>
                  <a:pt x="288087" y="71720"/>
                  <a:pt x="289983" y="74083"/>
                  <a:pt x="292100" y="762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8" name="Полилиния: фигура 47">
            <a:extLst>
              <a:ext uri="{FF2B5EF4-FFF2-40B4-BE49-F238E27FC236}">
                <a16:creationId xmlns:a16="http://schemas.microsoft.com/office/drawing/2014/main" id="{133F68C6-221D-C49E-4F36-524420E29718}"/>
              </a:ext>
            </a:extLst>
          </p:cNvPr>
          <p:cNvSpPr/>
          <p:nvPr/>
        </p:nvSpPr>
        <p:spPr>
          <a:xfrm flipH="1">
            <a:off x="5065109" y="2300256"/>
            <a:ext cx="308714" cy="111938"/>
          </a:xfrm>
          <a:custGeom>
            <a:avLst/>
            <a:gdLst>
              <a:gd name="connsiteX0" fmla="*/ 12700 w 336550"/>
              <a:gd name="connsiteY0" fmla="*/ 107950 h 122031"/>
              <a:gd name="connsiteX1" fmla="*/ 63500 w 336550"/>
              <a:gd name="connsiteY1" fmla="*/ 50800 h 122031"/>
              <a:gd name="connsiteX2" fmla="*/ 254000 w 336550"/>
              <a:gd name="connsiteY2" fmla="*/ 25400 h 122031"/>
              <a:gd name="connsiteX3" fmla="*/ 273050 w 336550"/>
              <a:gd name="connsiteY3" fmla="*/ 38100 h 122031"/>
              <a:gd name="connsiteX4" fmla="*/ 298450 w 336550"/>
              <a:gd name="connsiteY4" fmla="*/ 57150 h 122031"/>
              <a:gd name="connsiteX5" fmla="*/ 311150 w 336550"/>
              <a:gd name="connsiteY5" fmla="*/ 76200 h 122031"/>
              <a:gd name="connsiteX6" fmla="*/ 336550 w 336550"/>
              <a:gd name="connsiteY6" fmla="*/ 101600 h 122031"/>
              <a:gd name="connsiteX7" fmla="*/ 330200 w 336550"/>
              <a:gd name="connsiteY7" fmla="*/ 76200 h 122031"/>
              <a:gd name="connsiteX8" fmla="*/ 292100 w 336550"/>
              <a:gd name="connsiteY8" fmla="*/ 50800 h 122031"/>
              <a:gd name="connsiteX9" fmla="*/ 241300 w 336550"/>
              <a:gd name="connsiteY9" fmla="*/ 19050 h 122031"/>
              <a:gd name="connsiteX10" fmla="*/ 177800 w 336550"/>
              <a:gd name="connsiteY10" fmla="*/ 0 h 122031"/>
              <a:gd name="connsiteX11" fmla="*/ 57150 w 336550"/>
              <a:gd name="connsiteY11" fmla="*/ 25400 h 122031"/>
              <a:gd name="connsiteX12" fmla="*/ 38100 w 336550"/>
              <a:gd name="connsiteY12" fmla="*/ 44450 h 122031"/>
              <a:gd name="connsiteX13" fmla="*/ 6350 w 336550"/>
              <a:gd name="connsiteY13" fmla="*/ 101600 h 122031"/>
              <a:gd name="connsiteX14" fmla="*/ 0 w 336550"/>
              <a:gd name="connsiteY14" fmla="*/ 120650 h 122031"/>
              <a:gd name="connsiteX15" fmla="*/ 12700 w 336550"/>
              <a:gd name="connsiteY15" fmla="*/ 69850 h 122031"/>
              <a:gd name="connsiteX16" fmla="*/ 31750 w 336550"/>
              <a:gd name="connsiteY16" fmla="*/ 57150 h 122031"/>
              <a:gd name="connsiteX17" fmla="*/ 76200 w 336550"/>
              <a:gd name="connsiteY17" fmla="*/ 38100 h 122031"/>
              <a:gd name="connsiteX18" fmla="*/ 285750 w 336550"/>
              <a:gd name="connsiteY18" fmla="*/ 69850 h 122031"/>
              <a:gd name="connsiteX19" fmla="*/ 292100 w 336550"/>
              <a:gd name="connsiteY19" fmla="*/ 76200 h 1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6550" h="122031">
                <a:moveTo>
                  <a:pt x="12700" y="107950"/>
                </a:moveTo>
                <a:cubicBezTo>
                  <a:pt x="29633" y="88900"/>
                  <a:pt x="39384" y="59050"/>
                  <a:pt x="63500" y="50800"/>
                </a:cubicBezTo>
                <a:cubicBezTo>
                  <a:pt x="124113" y="30064"/>
                  <a:pt x="190055" y="29275"/>
                  <a:pt x="254000" y="25400"/>
                </a:cubicBezTo>
                <a:cubicBezTo>
                  <a:pt x="261618" y="24938"/>
                  <a:pt x="266840" y="33664"/>
                  <a:pt x="273050" y="38100"/>
                </a:cubicBezTo>
                <a:cubicBezTo>
                  <a:pt x="281662" y="44251"/>
                  <a:pt x="290966" y="49666"/>
                  <a:pt x="298450" y="57150"/>
                </a:cubicBezTo>
                <a:cubicBezTo>
                  <a:pt x="303846" y="62546"/>
                  <a:pt x="306183" y="70406"/>
                  <a:pt x="311150" y="76200"/>
                </a:cubicBezTo>
                <a:cubicBezTo>
                  <a:pt x="318942" y="85291"/>
                  <a:pt x="328083" y="93133"/>
                  <a:pt x="336550" y="101600"/>
                </a:cubicBezTo>
                <a:cubicBezTo>
                  <a:pt x="334433" y="93133"/>
                  <a:pt x="334530" y="83777"/>
                  <a:pt x="330200" y="76200"/>
                </a:cubicBezTo>
                <a:cubicBezTo>
                  <a:pt x="319008" y="56614"/>
                  <a:pt x="310285" y="56862"/>
                  <a:pt x="292100" y="50800"/>
                </a:cubicBezTo>
                <a:cubicBezTo>
                  <a:pt x="269253" y="16530"/>
                  <a:pt x="291413" y="41322"/>
                  <a:pt x="241300" y="19050"/>
                </a:cubicBezTo>
                <a:cubicBezTo>
                  <a:pt x="186584" y="-5268"/>
                  <a:pt x="275330" y="13933"/>
                  <a:pt x="177800" y="0"/>
                </a:cubicBezTo>
                <a:cubicBezTo>
                  <a:pt x="118555" y="7406"/>
                  <a:pt x="93434" y="-4837"/>
                  <a:pt x="57150" y="25400"/>
                </a:cubicBezTo>
                <a:cubicBezTo>
                  <a:pt x="50251" y="31149"/>
                  <a:pt x="43944" y="37632"/>
                  <a:pt x="38100" y="44450"/>
                </a:cubicBezTo>
                <a:cubicBezTo>
                  <a:pt x="16803" y="69296"/>
                  <a:pt x="18035" y="70441"/>
                  <a:pt x="6350" y="101600"/>
                </a:cubicBezTo>
                <a:cubicBezTo>
                  <a:pt x="4000" y="107867"/>
                  <a:pt x="0" y="127343"/>
                  <a:pt x="0" y="120650"/>
                </a:cubicBezTo>
                <a:cubicBezTo>
                  <a:pt x="0" y="119464"/>
                  <a:pt x="7689" y="76114"/>
                  <a:pt x="12700" y="69850"/>
                </a:cubicBezTo>
                <a:cubicBezTo>
                  <a:pt x="17468" y="63891"/>
                  <a:pt x="25124" y="60936"/>
                  <a:pt x="31750" y="57150"/>
                </a:cubicBezTo>
                <a:cubicBezTo>
                  <a:pt x="53721" y="44595"/>
                  <a:pt x="54828" y="45224"/>
                  <a:pt x="76200" y="38100"/>
                </a:cubicBezTo>
                <a:cubicBezTo>
                  <a:pt x="241235" y="49482"/>
                  <a:pt x="216231" y="14235"/>
                  <a:pt x="285750" y="69850"/>
                </a:cubicBezTo>
                <a:cubicBezTo>
                  <a:pt x="288087" y="71720"/>
                  <a:pt x="289983" y="74083"/>
                  <a:pt x="292100" y="762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9" name="Блок-схема: узел 48">
            <a:extLst>
              <a:ext uri="{FF2B5EF4-FFF2-40B4-BE49-F238E27FC236}">
                <a16:creationId xmlns:a16="http://schemas.microsoft.com/office/drawing/2014/main" id="{CE50E1D4-4F9A-CFDC-F809-9F1CF4F2E4DB}"/>
              </a:ext>
            </a:extLst>
          </p:cNvPr>
          <p:cNvSpPr/>
          <p:nvPr/>
        </p:nvSpPr>
        <p:spPr>
          <a:xfrm>
            <a:off x="4709265" y="2485890"/>
            <a:ext cx="308714" cy="280917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6A14C35-D538-22D2-B2CE-5B216898779C}"/>
              </a:ext>
            </a:extLst>
          </p:cNvPr>
          <p:cNvSpPr/>
          <p:nvPr/>
        </p:nvSpPr>
        <p:spPr>
          <a:xfrm>
            <a:off x="3680113" y="5255334"/>
            <a:ext cx="6703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LU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D84B9D7A-322D-6A48-84B7-EFF2115AF0FA}"/>
              </a:ext>
            </a:extLst>
          </p:cNvPr>
          <p:cNvSpPr/>
          <p:nvPr/>
        </p:nvSpPr>
        <p:spPr>
          <a:xfrm>
            <a:off x="5417697" y="5283818"/>
            <a:ext cx="6607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AL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24" name="Равнобедренный треугольник 1023">
            <a:extLst>
              <a:ext uri="{FF2B5EF4-FFF2-40B4-BE49-F238E27FC236}">
                <a16:creationId xmlns:a16="http://schemas.microsoft.com/office/drawing/2014/main" id="{ED09CB8A-E431-90E9-8D4C-18144DCC6F33}"/>
              </a:ext>
            </a:extLst>
          </p:cNvPr>
          <p:cNvSpPr/>
          <p:nvPr/>
        </p:nvSpPr>
        <p:spPr>
          <a:xfrm>
            <a:off x="4189345" y="644860"/>
            <a:ext cx="1415236" cy="122003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25" name="Прямоугольник 1024">
            <a:extLst>
              <a:ext uri="{FF2B5EF4-FFF2-40B4-BE49-F238E27FC236}">
                <a16:creationId xmlns:a16="http://schemas.microsoft.com/office/drawing/2014/main" id="{4D8368BD-1BF1-6872-30E2-B96AA144BFC4}"/>
              </a:ext>
            </a:extLst>
          </p:cNvPr>
          <p:cNvSpPr/>
          <p:nvPr/>
        </p:nvSpPr>
        <p:spPr>
          <a:xfrm>
            <a:off x="4623619" y="1151826"/>
            <a:ext cx="5800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LY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26" name="Блок-схема: узел 1025">
            <a:extLst>
              <a:ext uri="{FF2B5EF4-FFF2-40B4-BE49-F238E27FC236}">
                <a16:creationId xmlns:a16="http://schemas.microsoft.com/office/drawing/2014/main" id="{74628A6C-EA9B-3FE4-4467-3D02554D9238}"/>
              </a:ext>
            </a:extLst>
          </p:cNvPr>
          <p:cNvSpPr/>
          <p:nvPr/>
        </p:nvSpPr>
        <p:spPr>
          <a:xfrm>
            <a:off x="4586748" y="2854067"/>
            <a:ext cx="252158" cy="147495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27" name="Прямоугольник 1026">
            <a:extLst>
              <a:ext uri="{FF2B5EF4-FFF2-40B4-BE49-F238E27FC236}">
                <a16:creationId xmlns:a16="http://schemas.microsoft.com/office/drawing/2014/main" id="{FD6B3C8B-E0FE-71F5-C9D5-526E08E359B5}"/>
              </a:ext>
            </a:extLst>
          </p:cNvPr>
          <p:cNvSpPr/>
          <p:nvPr/>
        </p:nvSpPr>
        <p:spPr>
          <a:xfrm>
            <a:off x="6274022" y="5822088"/>
            <a:ext cx="5581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EL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28" name="Прямоугольник 1027">
            <a:extLst>
              <a:ext uri="{FF2B5EF4-FFF2-40B4-BE49-F238E27FC236}">
                <a16:creationId xmlns:a16="http://schemas.microsoft.com/office/drawing/2014/main" id="{AF8C97CD-B42A-A84E-1CD0-AE22E13C92B0}"/>
              </a:ext>
            </a:extLst>
          </p:cNvPr>
          <p:cNvSpPr/>
          <p:nvPr/>
        </p:nvSpPr>
        <p:spPr>
          <a:xfrm>
            <a:off x="2790917" y="5728958"/>
            <a:ext cx="6351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OL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29" name="Хорда 1028">
            <a:extLst>
              <a:ext uri="{FF2B5EF4-FFF2-40B4-BE49-F238E27FC236}">
                <a16:creationId xmlns:a16="http://schemas.microsoft.com/office/drawing/2014/main" id="{D9AF1322-1A85-DE63-5291-EBBDADB32349}"/>
              </a:ext>
            </a:extLst>
          </p:cNvPr>
          <p:cNvSpPr/>
          <p:nvPr/>
        </p:nvSpPr>
        <p:spPr>
          <a:xfrm rot="18401405">
            <a:off x="2736204" y="3400499"/>
            <a:ext cx="507625" cy="972933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0" name="Равнобедренный треугольник 1029">
            <a:extLst>
              <a:ext uri="{FF2B5EF4-FFF2-40B4-BE49-F238E27FC236}">
                <a16:creationId xmlns:a16="http://schemas.microsoft.com/office/drawing/2014/main" id="{CD755893-A7DB-59CB-90E6-464DA4AE401A}"/>
              </a:ext>
            </a:extLst>
          </p:cNvPr>
          <p:cNvSpPr/>
          <p:nvPr/>
        </p:nvSpPr>
        <p:spPr>
          <a:xfrm rot="18302866">
            <a:off x="2739026" y="3089257"/>
            <a:ext cx="1415235" cy="122003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1" name="Прямоугольник 1030">
            <a:extLst>
              <a:ext uri="{FF2B5EF4-FFF2-40B4-BE49-F238E27FC236}">
                <a16:creationId xmlns:a16="http://schemas.microsoft.com/office/drawing/2014/main" id="{9555108E-4B01-709D-3B49-CA17E46B96CE}"/>
              </a:ext>
            </a:extLst>
          </p:cNvPr>
          <p:cNvSpPr/>
          <p:nvPr/>
        </p:nvSpPr>
        <p:spPr>
          <a:xfrm>
            <a:off x="3369281" y="3410490"/>
            <a:ext cx="503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LI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32" name="Хорда 1031">
            <a:extLst>
              <a:ext uri="{FF2B5EF4-FFF2-40B4-BE49-F238E27FC236}">
                <a16:creationId xmlns:a16="http://schemas.microsoft.com/office/drawing/2014/main" id="{D231B0EF-03EA-E91D-D8F0-68B363FF7A2E}"/>
              </a:ext>
            </a:extLst>
          </p:cNvPr>
          <p:cNvSpPr/>
          <p:nvPr/>
        </p:nvSpPr>
        <p:spPr>
          <a:xfrm rot="3727119" flipH="1">
            <a:off x="6573803" y="3364228"/>
            <a:ext cx="507625" cy="972933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3" name="Равнобедренный треугольник 1032">
            <a:extLst>
              <a:ext uri="{FF2B5EF4-FFF2-40B4-BE49-F238E27FC236}">
                <a16:creationId xmlns:a16="http://schemas.microsoft.com/office/drawing/2014/main" id="{20022778-F2C3-C9B9-8282-50C448C9699E}"/>
              </a:ext>
            </a:extLst>
          </p:cNvPr>
          <p:cNvSpPr/>
          <p:nvPr/>
        </p:nvSpPr>
        <p:spPr>
          <a:xfrm rot="17746938">
            <a:off x="5296818" y="3110254"/>
            <a:ext cx="1415235" cy="122003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4" name="Прямоугольник 1033">
            <a:extLst>
              <a:ext uri="{FF2B5EF4-FFF2-40B4-BE49-F238E27FC236}">
                <a16:creationId xmlns:a16="http://schemas.microsoft.com/office/drawing/2014/main" id="{C80D6F3C-09CA-BA4B-4522-A3A76FD8C295}"/>
              </a:ext>
            </a:extLst>
          </p:cNvPr>
          <p:cNvSpPr/>
          <p:nvPr/>
        </p:nvSpPr>
        <p:spPr>
          <a:xfrm>
            <a:off x="5826868" y="3438576"/>
            <a:ext cx="6607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AL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35" name="Овал 1034">
            <a:extLst>
              <a:ext uri="{FF2B5EF4-FFF2-40B4-BE49-F238E27FC236}">
                <a16:creationId xmlns:a16="http://schemas.microsoft.com/office/drawing/2014/main" id="{09D19734-4F97-CD1A-FDA3-6A141F9FDF8D}"/>
              </a:ext>
            </a:extLst>
          </p:cNvPr>
          <p:cNvSpPr/>
          <p:nvPr/>
        </p:nvSpPr>
        <p:spPr>
          <a:xfrm>
            <a:off x="2451920" y="1952625"/>
            <a:ext cx="980476" cy="9883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6" name="Прямоугольник 1035">
            <a:extLst>
              <a:ext uri="{FF2B5EF4-FFF2-40B4-BE49-F238E27FC236}">
                <a16:creationId xmlns:a16="http://schemas.microsoft.com/office/drawing/2014/main" id="{02171F0A-5777-CE80-9BFE-367BEC0F4E2C}"/>
              </a:ext>
            </a:extLst>
          </p:cNvPr>
          <p:cNvSpPr/>
          <p:nvPr/>
        </p:nvSpPr>
        <p:spPr>
          <a:xfrm>
            <a:off x="2599820" y="2100772"/>
            <a:ext cx="6846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LO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37" name="Овал 1036">
            <a:extLst>
              <a:ext uri="{FF2B5EF4-FFF2-40B4-BE49-F238E27FC236}">
                <a16:creationId xmlns:a16="http://schemas.microsoft.com/office/drawing/2014/main" id="{E447F494-677E-B46F-D956-5BFACFF6D53B}"/>
              </a:ext>
            </a:extLst>
          </p:cNvPr>
          <p:cNvSpPr/>
          <p:nvPr/>
        </p:nvSpPr>
        <p:spPr>
          <a:xfrm>
            <a:off x="3220736" y="544157"/>
            <a:ext cx="980476" cy="9883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38" name="Прямоугольник 1037">
            <a:extLst>
              <a:ext uri="{FF2B5EF4-FFF2-40B4-BE49-F238E27FC236}">
                <a16:creationId xmlns:a16="http://schemas.microsoft.com/office/drawing/2014/main" id="{0FA0C0CF-59E2-FE50-CCD4-3C2FE6EEC0C7}"/>
              </a:ext>
            </a:extLst>
          </p:cNvPr>
          <p:cNvSpPr/>
          <p:nvPr/>
        </p:nvSpPr>
        <p:spPr>
          <a:xfrm>
            <a:off x="3459143" y="692304"/>
            <a:ext cx="503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IL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39" name="Овал 1038">
            <a:extLst>
              <a:ext uri="{FF2B5EF4-FFF2-40B4-BE49-F238E27FC236}">
                <a16:creationId xmlns:a16="http://schemas.microsoft.com/office/drawing/2014/main" id="{5E0E915F-390B-F660-2BC6-0CB78C80A3FB}"/>
              </a:ext>
            </a:extLst>
          </p:cNvPr>
          <p:cNvSpPr/>
          <p:nvPr/>
        </p:nvSpPr>
        <p:spPr>
          <a:xfrm>
            <a:off x="6158162" y="1797626"/>
            <a:ext cx="980476" cy="9883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40" name="Прямоугольник 1039">
            <a:extLst>
              <a:ext uri="{FF2B5EF4-FFF2-40B4-BE49-F238E27FC236}">
                <a16:creationId xmlns:a16="http://schemas.microsoft.com/office/drawing/2014/main" id="{48210B71-698A-96BE-FCD6-5F332D02E389}"/>
              </a:ext>
            </a:extLst>
          </p:cNvPr>
          <p:cNvSpPr/>
          <p:nvPr/>
        </p:nvSpPr>
        <p:spPr>
          <a:xfrm>
            <a:off x="6313243" y="1945773"/>
            <a:ext cx="6703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LU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1" name="Овал 1040">
            <a:extLst>
              <a:ext uri="{FF2B5EF4-FFF2-40B4-BE49-F238E27FC236}">
                <a16:creationId xmlns:a16="http://schemas.microsoft.com/office/drawing/2014/main" id="{CE3A1309-9396-61F2-35FB-C871A43CDE79}"/>
              </a:ext>
            </a:extLst>
          </p:cNvPr>
          <p:cNvSpPr/>
          <p:nvPr/>
        </p:nvSpPr>
        <p:spPr>
          <a:xfrm>
            <a:off x="5487822" y="451921"/>
            <a:ext cx="980476" cy="9883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42" name="Прямоугольник 1041">
            <a:extLst>
              <a:ext uri="{FF2B5EF4-FFF2-40B4-BE49-F238E27FC236}">
                <a16:creationId xmlns:a16="http://schemas.microsoft.com/office/drawing/2014/main" id="{91120711-EF90-63FF-AFA3-8B4D713BE3CF}"/>
              </a:ext>
            </a:extLst>
          </p:cNvPr>
          <p:cNvSpPr/>
          <p:nvPr/>
        </p:nvSpPr>
        <p:spPr>
          <a:xfrm>
            <a:off x="5647681" y="600068"/>
            <a:ext cx="6607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LA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3" name="Прямоугольник 1042">
            <a:extLst>
              <a:ext uri="{FF2B5EF4-FFF2-40B4-BE49-F238E27FC236}">
                <a16:creationId xmlns:a16="http://schemas.microsoft.com/office/drawing/2014/main" id="{2BDE7385-302E-3353-9324-F5FB41FFC099}"/>
              </a:ext>
            </a:extLst>
          </p:cNvPr>
          <p:cNvSpPr/>
          <p:nvPr/>
        </p:nvSpPr>
        <p:spPr>
          <a:xfrm>
            <a:off x="2812999" y="3638379"/>
            <a:ext cx="3577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L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4" name="Прямоугольник 1043">
            <a:extLst>
              <a:ext uri="{FF2B5EF4-FFF2-40B4-BE49-F238E27FC236}">
                <a16:creationId xmlns:a16="http://schemas.microsoft.com/office/drawing/2014/main" id="{F6DF8D31-839A-AD9A-5AB4-A4B82227D25E}"/>
              </a:ext>
            </a:extLst>
          </p:cNvPr>
          <p:cNvSpPr/>
          <p:nvPr/>
        </p:nvSpPr>
        <p:spPr>
          <a:xfrm>
            <a:off x="6641937" y="3600873"/>
            <a:ext cx="3577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L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5" name="Равнобедренный треугольник 1044">
            <a:extLst>
              <a:ext uri="{FF2B5EF4-FFF2-40B4-BE49-F238E27FC236}">
                <a16:creationId xmlns:a16="http://schemas.microsoft.com/office/drawing/2014/main" id="{34B6183F-91F1-2B32-1041-E432AB64F0BE}"/>
              </a:ext>
            </a:extLst>
          </p:cNvPr>
          <p:cNvSpPr/>
          <p:nvPr/>
        </p:nvSpPr>
        <p:spPr>
          <a:xfrm>
            <a:off x="8337320" y="4443915"/>
            <a:ext cx="1333785" cy="167652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46" name="Прямоугольник 1045">
            <a:extLst>
              <a:ext uri="{FF2B5EF4-FFF2-40B4-BE49-F238E27FC236}">
                <a16:creationId xmlns:a16="http://schemas.microsoft.com/office/drawing/2014/main" id="{66BF63BA-E979-9503-B87B-F467F4C5E284}"/>
              </a:ext>
            </a:extLst>
          </p:cNvPr>
          <p:cNvSpPr/>
          <p:nvPr/>
        </p:nvSpPr>
        <p:spPr>
          <a:xfrm>
            <a:off x="8714165" y="5298534"/>
            <a:ext cx="5800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LY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7" name="Равнобедренный треугольник 1046">
            <a:extLst>
              <a:ext uri="{FF2B5EF4-FFF2-40B4-BE49-F238E27FC236}">
                <a16:creationId xmlns:a16="http://schemas.microsoft.com/office/drawing/2014/main" id="{D66096DA-8032-F0A5-5A69-652C31B97F02}"/>
              </a:ext>
            </a:extLst>
          </p:cNvPr>
          <p:cNvSpPr/>
          <p:nvPr/>
        </p:nvSpPr>
        <p:spPr>
          <a:xfrm>
            <a:off x="9707748" y="4443915"/>
            <a:ext cx="1333785" cy="167652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048" name="Прямоугольник 1047">
            <a:extLst>
              <a:ext uri="{FF2B5EF4-FFF2-40B4-BE49-F238E27FC236}">
                <a16:creationId xmlns:a16="http://schemas.microsoft.com/office/drawing/2014/main" id="{2849B322-2F9F-3B01-1371-224CD8D08C4F}"/>
              </a:ext>
            </a:extLst>
          </p:cNvPr>
          <p:cNvSpPr/>
          <p:nvPr/>
        </p:nvSpPr>
        <p:spPr>
          <a:xfrm>
            <a:off x="10072314" y="5298534"/>
            <a:ext cx="6046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LE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9" name="Равнобедренный треугольник 1048">
            <a:extLst>
              <a:ext uri="{FF2B5EF4-FFF2-40B4-BE49-F238E27FC236}">
                <a16:creationId xmlns:a16="http://schemas.microsoft.com/office/drawing/2014/main" id="{8708F7FD-93F0-14E7-E178-B38D2C5C5A39}"/>
              </a:ext>
            </a:extLst>
          </p:cNvPr>
          <p:cNvSpPr/>
          <p:nvPr/>
        </p:nvSpPr>
        <p:spPr>
          <a:xfrm flipV="1">
            <a:off x="9022534" y="4418293"/>
            <a:ext cx="1333785" cy="167652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0" name="Овал 1049">
            <a:extLst>
              <a:ext uri="{FF2B5EF4-FFF2-40B4-BE49-F238E27FC236}">
                <a16:creationId xmlns:a16="http://schemas.microsoft.com/office/drawing/2014/main" id="{273C80E8-E866-2547-5874-F9B1EC68155E}"/>
              </a:ext>
            </a:extLst>
          </p:cNvPr>
          <p:cNvSpPr/>
          <p:nvPr/>
        </p:nvSpPr>
        <p:spPr>
          <a:xfrm rot="16775759">
            <a:off x="9024304" y="2465828"/>
            <a:ext cx="1450193" cy="253367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1" name="Прямоугольник 1050">
            <a:extLst>
              <a:ext uri="{FF2B5EF4-FFF2-40B4-BE49-F238E27FC236}">
                <a16:creationId xmlns:a16="http://schemas.microsoft.com/office/drawing/2014/main" id="{183C4ECF-8269-3DF3-3A70-FD5B8161FD2D}"/>
              </a:ext>
            </a:extLst>
          </p:cNvPr>
          <p:cNvSpPr/>
          <p:nvPr/>
        </p:nvSpPr>
        <p:spPr>
          <a:xfrm>
            <a:off x="9397805" y="3054456"/>
            <a:ext cx="503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LI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52" name="Хорда 1051">
            <a:extLst>
              <a:ext uri="{FF2B5EF4-FFF2-40B4-BE49-F238E27FC236}">
                <a16:creationId xmlns:a16="http://schemas.microsoft.com/office/drawing/2014/main" id="{19C4177B-E1DD-93FA-C289-1BA195FB8D58}"/>
              </a:ext>
            </a:extLst>
          </p:cNvPr>
          <p:cNvSpPr/>
          <p:nvPr/>
        </p:nvSpPr>
        <p:spPr>
          <a:xfrm rot="18368910" flipH="1" flipV="1">
            <a:off x="9266229" y="3515655"/>
            <a:ext cx="766813" cy="15236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3" name="Прямоугольник 1052">
            <a:extLst>
              <a:ext uri="{FF2B5EF4-FFF2-40B4-BE49-F238E27FC236}">
                <a16:creationId xmlns:a16="http://schemas.microsoft.com/office/drawing/2014/main" id="{F1CF14CA-D95D-793D-9AFA-1DC191C682ED}"/>
              </a:ext>
            </a:extLst>
          </p:cNvPr>
          <p:cNvSpPr/>
          <p:nvPr/>
        </p:nvSpPr>
        <p:spPr>
          <a:xfrm>
            <a:off x="9192652" y="3773994"/>
            <a:ext cx="6206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YL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54" name="Прямоугольник 1053">
            <a:extLst>
              <a:ext uri="{FF2B5EF4-FFF2-40B4-BE49-F238E27FC236}">
                <a16:creationId xmlns:a16="http://schemas.microsoft.com/office/drawing/2014/main" id="{C79895DC-F08E-FB3E-DFA4-5A5AD6861EE9}"/>
              </a:ext>
            </a:extLst>
          </p:cNvPr>
          <p:cNvSpPr/>
          <p:nvPr/>
        </p:nvSpPr>
        <p:spPr>
          <a:xfrm>
            <a:off x="9372226" y="4527200"/>
            <a:ext cx="6607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LA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55" name="Овал 1054">
            <a:extLst>
              <a:ext uri="{FF2B5EF4-FFF2-40B4-BE49-F238E27FC236}">
                <a16:creationId xmlns:a16="http://schemas.microsoft.com/office/drawing/2014/main" id="{FFAFED96-AA54-6911-CB05-79756E30F0C6}"/>
              </a:ext>
            </a:extLst>
          </p:cNvPr>
          <p:cNvSpPr/>
          <p:nvPr/>
        </p:nvSpPr>
        <p:spPr>
          <a:xfrm>
            <a:off x="7929994" y="2194549"/>
            <a:ext cx="1231615" cy="12230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6" name="Прямоугольник 1055">
            <a:extLst>
              <a:ext uri="{FF2B5EF4-FFF2-40B4-BE49-F238E27FC236}">
                <a16:creationId xmlns:a16="http://schemas.microsoft.com/office/drawing/2014/main" id="{9A1B96ED-55A9-D064-37CD-F3B1C29A5D7D}"/>
              </a:ext>
            </a:extLst>
          </p:cNvPr>
          <p:cNvSpPr/>
          <p:nvPr/>
        </p:nvSpPr>
        <p:spPr>
          <a:xfrm>
            <a:off x="8228849" y="2131714"/>
            <a:ext cx="6846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LO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57" name="Полилиния: фигура 1056">
            <a:extLst>
              <a:ext uri="{FF2B5EF4-FFF2-40B4-BE49-F238E27FC236}">
                <a16:creationId xmlns:a16="http://schemas.microsoft.com/office/drawing/2014/main" id="{401DF2CF-3F2E-F0A8-D4B3-B11C82C7CB63}"/>
              </a:ext>
            </a:extLst>
          </p:cNvPr>
          <p:cNvSpPr/>
          <p:nvPr/>
        </p:nvSpPr>
        <p:spPr>
          <a:xfrm>
            <a:off x="8205132" y="2720464"/>
            <a:ext cx="204498" cy="85633"/>
          </a:xfrm>
          <a:custGeom>
            <a:avLst/>
            <a:gdLst>
              <a:gd name="connsiteX0" fmla="*/ 12700 w 336550"/>
              <a:gd name="connsiteY0" fmla="*/ 107950 h 122031"/>
              <a:gd name="connsiteX1" fmla="*/ 63500 w 336550"/>
              <a:gd name="connsiteY1" fmla="*/ 50800 h 122031"/>
              <a:gd name="connsiteX2" fmla="*/ 254000 w 336550"/>
              <a:gd name="connsiteY2" fmla="*/ 25400 h 122031"/>
              <a:gd name="connsiteX3" fmla="*/ 273050 w 336550"/>
              <a:gd name="connsiteY3" fmla="*/ 38100 h 122031"/>
              <a:gd name="connsiteX4" fmla="*/ 298450 w 336550"/>
              <a:gd name="connsiteY4" fmla="*/ 57150 h 122031"/>
              <a:gd name="connsiteX5" fmla="*/ 311150 w 336550"/>
              <a:gd name="connsiteY5" fmla="*/ 76200 h 122031"/>
              <a:gd name="connsiteX6" fmla="*/ 336550 w 336550"/>
              <a:gd name="connsiteY6" fmla="*/ 101600 h 122031"/>
              <a:gd name="connsiteX7" fmla="*/ 330200 w 336550"/>
              <a:gd name="connsiteY7" fmla="*/ 76200 h 122031"/>
              <a:gd name="connsiteX8" fmla="*/ 292100 w 336550"/>
              <a:gd name="connsiteY8" fmla="*/ 50800 h 122031"/>
              <a:gd name="connsiteX9" fmla="*/ 241300 w 336550"/>
              <a:gd name="connsiteY9" fmla="*/ 19050 h 122031"/>
              <a:gd name="connsiteX10" fmla="*/ 177800 w 336550"/>
              <a:gd name="connsiteY10" fmla="*/ 0 h 122031"/>
              <a:gd name="connsiteX11" fmla="*/ 57150 w 336550"/>
              <a:gd name="connsiteY11" fmla="*/ 25400 h 122031"/>
              <a:gd name="connsiteX12" fmla="*/ 38100 w 336550"/>
              <a:gd name="connsiteY12" fmla="*/ 44450 h 122031"/>
              <a:gd name="connsiteX13" fmla="*/ 6350 w 336550"/>
              <a:gd name="connsiteY13" fmla="*/ 101600 h 122031"/>
              <a:gd name="connsiteX14" fmla="*/ 0 w 336550"/>
              <a:gd name="connsiteY14" fmla="*/ 120650 h 122031"/>
              <a:gd name="connsiteX15" fmla="*/ 12700 w 336550"/>
              <a:gd name="connsiteY15" fmla="*/ 69850 h 122031"/>
              <a:gd name="connsiteX16" fmla="*/ 31750 w 336550"/>
              <a:gd name="connsiteY16" fmla="*/ 57150 h 122031"/>
              <a:gd name="connsiteX17" fmla="*/ 76200 w 336550"/>
              <a:gd name="connsiteY17" fmla="*/ 38100 h 122031"/>
              <a:gd name="connsiteX18" fmla="*/ 285750 w 336550"/>
              <a:gd name="connsiteY18" fmla="*/ 69850 h 122031"/>
              <a:gd name="connsiteX19" fmla="*/ 292100 w 336550"/>
              <a:gd name="connsiteY19" fmla="*/ 76200 h 1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6550" h="122031">
                <a:moveTo>
                  <a:pt x="12700" y="107950"/>
                </a:moveTo>
                <a:cubicBezTo>
                  <a:pt x="29633" y="88900"/>
                  <a:pt x="39384" y="59050"/>
                  <a:pt x="63500" y="50800"/>
                </a:cubicBezTo>
                <a:cubicBezTo>
                  <a:pt x="124113" y="30064"/>
                  <a:pt x="190055" y="29275"/>
                  <a:pt x="254000" y="25400"/>
                </a:cubicBezTo>
                <a:cubicBezTo>
                  <a:pt x="261618" y="24938"/>
                  <a:pt x="266840" y="33664"/>
                  <a:pt x="273050" y="38100"/>
                </a:cubicBezTo>
                <a:cubicBezTo>
                  <a:pt x="281662" y="44251"/>
                  <a:pt x="290966" y="49666"/>
                  <a:pt x="298450" y="57150"/>
                </a:cubicBezTo>
                <a:cubicBezTo>
                  <a:pt x="303846" y="62546"/>
                  <a:pt x="306183" y="70406"/>
                  <a:pt x="311150" y="76200"/>
                </a:cubicBezTo>
                <a:cubicBezTo>
                  <a:pt x="318942" y="85291"/>
                  <a:pt x="328083" y="93133"/>
                  <a:pt x="336550" y="101600"/>
                </a:cubicBezTo>
                <a:cubicBezTo>
                  <a:pt x="334433" y="93133"/>
                  <a:pt x="334530" y="83777"/>
                  <a:pt x="330200" y="76200"/>
                </a:cubicBezTo>
                <a:cubicBezTo>
                  <a:pt x="319008" y="56614"/>
                  <a:pt x="310285" y="56862"/>
                  <a:pt x="292100" y="50800"/>
                </a:cubicBezTo>
                <a:cubicBezTo>
                  <a:pt x="269253" y="16530"/>
                  <a:pt x="291413" y="41322"/>
                  <a:pt x="241300" y="19050"/>
                </a:cubicBezTo>
                <a:cubicBezTo>
                  <a:pt x="186584" y="-5268"/>
                  <a:pt x="275330" y="13933"/>
                  <a:pt x="177800" y="0"/>
                </a:cubicBezTo>
                <a:cubicBezTo>
                  <a:pt x="118555" y="7406"/>
                  <a:pt x="93434" y="-4837"/>
                  <a:pt x="57150" y="25400"/>
                </a:cubicBezTo>
                <a:cubicBezTo>
                  <a:pt x="50251" y="31149"/>
                  <a:pt x="43944" y="37632"/>
                  <a:pt x="38100" y="44450"/>
                </a:cubicBezTo>
                <a:cubicBezTo>
                  <a:pt x="16803" y="69296"/>
                  <a:pt x="18035" y="70441"/>
                  <a:pt x="6350" y="101600"/>
                </a:cubicBezTo>
                <a:cubicBezTo>
                  <a:pt x="4000" y="107867"/>
                  <a:pt x="0" y="127343"/>
                  <a:pt x="0" y="120650"/>
                </a:cubicBezTo>
                <a:cubicBezTo>
                  <a:pt x="0" y="119464"/>
                  <a:pt x="7689" y="76114"/>
                  <a:pt x="12700" y="69850"/>
                </a:cubicBezTo>
                <a:cubicBezTo>
                  <a:pt x="17468" y="63891"/>
                  <a:pt x="25124" y="60936"/>
                  <a:pt x="31750" y="57150"/>
                </a:cubicBezTo>
                <a:cubicBezTo>
                  <a:pt x="53721" y="44595"/>
                  <a:pt x="54828" y="45224"/>
                  <a:pt x="76200" y="38100"/>
                </a:cubicBezTo>
                <a:cubicBezTo>
                  <a:pt x="241235" y="49482"/>
                  <a:pt x="216231" y="14235"/>
                  <a:pt x="285750" y="69850"/>
                </a:cubicBezTo>
                <a:cubicBezTo>
                  <a:pt x="288087" y="71720"/>
                  <a:pt x="289983" y="74083"/>
                  <a:pt x="292100" y="762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8" name="Полилиния: фигура 1057">
            <a:extLst>
              <a:ext uri="{FF2B5EF4-FFF2-40B4-BE49-F238E27FC236}">
                <a16:creationId xmlns:a16="http://schemas.microsoft.com/office/drawing/2014/main" id="{F3847B80-A1E6-534D-52CD-00C99B25C401}"/>
              </a:ext>
            </a:extLst>
          </p:cNvPr>
          <p:cNvSpPr/>
          <p:nvPr/>
        </p:nvSpPr>
        <p:spPr>
          <a:xfrm flipH="1">
            <a:off x="8676736" y="2720464"/>
            <a:ext cx="204498" cy="85633"/>
          </a:xfrm>
          <a:custGeom>
            <a:avLst/>
            <a:gdLst>
              <a:gd name="connsiteX0" fmla="*/ 12700 w 336550"/>
              <a:gd name="connsiteY0" fmla="*/ 107950 h 122031"/>
              <a:gd name="connsiteX1" fmla="*/ 63500 w 336550"/>
              <a:gd name="connsiteY1" fmla="*/ 50800 h 122031"/>
              <a:gd name="connsiteX2" fmla="*/ 254000 w 336550"/>
              <a:gd name="connsiteY2" fmla="*/ 25400 h 122031"/>
              <a:gd name="connsiteX3" fmla="*/ 273050 w 336550"/>
              <a:gd name="connsiteY3" fmla="*/ 38100 h 122031"/>
              <a:gd name="connsiteX4" fmla="*/ 298450 w 336550"/>
              <a:gd name="connsiteY4" fmla="*/ 57150 h 122031"/>
              <a:gd name="connsiteX5" fmla="*/ 311150 w 336550"/>
              <a:gd name="connsiteY5" fmla="*/ 76200 h 122031"/>
              <a:gd name="connsiteX6" fmla="*/ 336550 w 336550"/>
              <a:gd name="connsiteY6" fmla="*/ 101600 h 122031"/>
              <a:gd name="connsiteX7" fmla="*/ 330200 w 336550"/>
              <a:gd name="connsiteY7" fmla="*/ 76200 h 122031"/>
              <a:gd name="connsiteX8" fmla="*/ 292100 w 336550"/>
              <a:gd name="connsiteY8" fmla="*/ 50800 h 122031"/>
              <a:gd name="connsiteX9" fmla="*/ 241300 w 336550"/>
              <a:gd name="connsiteY9" fmla="*/ 19050 h 122031"/>
              <a:gd name="connsiteX10" fmla="*/ 177800 w 336550"/>
              <a:gd name="connsiteY10" fmla="*/ 0 h 122031"/>
              <a:gd name="connsiteX11" fmla="*/ 57150 w 336550"/>
              <a:gd name="connsiteY11" fmla="*/ 25400 h 122031"/>
              <a:gd name="connsiteX12" fmla="*/ 38100 w 336550"/>
              <a:gd name="connsiteY12" fmla="*/ 44450 h 122031"/>
              <a:gd name="connsiteX13" fmla="*/ 6350 w 336550"/>
              <a:gd name="connsiteY13" fmla="*/ 101600 h 122031"/>
              <a:gd name="connsiteX14" fmla="*/ 0 w 336550"/>
              <a:gd name="connsiteY14" fmla="*/ 120650 h 122031"/>
              <a:gd name="connsiteX15" fmla="*/ 12700 w 336550"/>
              <a:gd name="connsiteY15" fmla="*/ 69850 h 122031"/>
              <a:gd name="connsiteX16" fmla="*/ 31750 w 336550"/>
              <a:gd name="connsiteY16" fmla="*/ 57150 h 122031"/>
              <a:gd name="connsiteX17" fmla="*/ 76200 w 336550"/>
              <a:gd name="connsiteY17" fmla="*/ 38100 h 122031"/>
              <a:gd name="connsiteX18" fmla="*/ 285750 w 336550"/>
              <a:gd name="connsiteY18" fmla="*/ 69850 h 122031"/>
              <a:gd name="connsiteX19" fmla="*/ 292100 w 336550"/>
              <a:gd name="connsiteY19" fmla="*/ 76200 h 1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6550" h="122031">
                <a:moveTo>
                  <a:pt x="12700" y="107950"/>
                </a:moveTo>
                <a:cubicBezTo>
                  <a:pt x="29633" y="88900"/>
                  <a:pt x="39384" y="59050"/>
                  <a:pt x="63500" y="50800"/>
                </a:cubicBezTo>
                <a:cubicBezTo>
                  <a:pt x="124113" y="30064"/>
                  <a:pt x="190055" y="29275"/>
                  <a:pt x="254000" y="25400"/>
                </a:cubicBezTo>
                <a:cubicBezTo>
                  <a:pt x="261618" y="24938"/>
                  <a:pt x="266840" y="33664"/>
                  <a:pt x="273050" y="38100"/>
                </a:cubicBezTo>
                <a:cubicBezTo>
                  <a:pt x="281662" y="44251"/>
                  <a:pt x="290966" y="49666"/>
                  <a:pt x="298450" y="57150"/>
                </a:cubicBezTo>
                <a:cubicBezTo>
                  <a:pt x="303846" y="62546"/>
                  <a:pt x="306183" y="70406"/>
                  <a:pt x="311150" y="76200"/>
                </a:cubicBezTo>
                <a:cubicBezTo>
                  <a:pt x="318942" y="85291"/>
                  <a:pt x="328083" y="93133"/>
                  <a:pt x="336550" y="101600"/>
                </a:cubicBezTo>
                <a:cubicBezTo>
                  <a:pt x="334433" y="93133"/>
                  <a:pt x="334530" y="83777"/>
                  <a:pt x="330200" y="76200"/>
                </a:cubicBezTo>
                <a:cubicBezTo>
                  <a:pt x="319008" y="56614"/>
                  <a:pt x="310285" y="56862"/>
                  <a:pt x="292100" y="50800"/>
                </a:cubicBezTo>
                <a:cubicBezTo>
                  <a:pt x="269253" y="16530"/>
                  <a:pt x="291413" y="41322"/>
                  <a:pt x="241300" y="19050"/>
                </a:cubicBezTo>
                <a:cubicBezTo>
                  <a:pt x="186584" y="-5268"/>
                  <a:pt x="275330" y="13933"/>
                  <a:pt x="177800" y="0"/>
                </a:cubicBezTo>
                <a:cubicBezTo>
                  <a:pt x="118555" y="7406"/>
                  <a:pt x="93434" y="-4837"/>
                  <a:pt x="57150" y="25400"/>
                </a:cubicBezTo>
                <a:cubicBezTo>
                  <a:pt x="50251" y="31149"/>
                  <a:pt x="43944" y="37632"/>
                  <a:pt x="38100" y="44450"/>
                </a:cubicBezTo>
                <a:cubicBezTo>
                  <a:pt x="16803" y="69296"/>
                  <a:pt x="18035" y="70441"/>
                  <a:pt x="6350" y="101600"/>
                </a:cubicBezTo>
                <a:cubicBezTo>
                  <a:pt x="4000" y="107867"/>
                  <a:pt x="0" y="127343"/>
                  <a:pt x="0" y="120650"/>
                </a:cubicBezTo>
                <a:cubicBezTo>
                  <a:pt x="0" y="119464"/>
                  <a:pt x="7689" y="76114"/>
                  <a:pt x="12700" y="69850"/>
                </a:cubicBezTo>
                <a:cubicBezTo>
                  <a:pt x="17468" y="63891"/>
                  <a:pt x="25124" y="60936"/>
                  <a:pt x="31750" y="57150"/>
                </a:cubicBezTo>
                <a:cubicBezTo>
                  <a:pt x="53721" y="44595"/>
                  <a:pt x="54828" y="45224"/>
                  <a:pt x="76200" y="38100"/>
                </a:cubicBezTo>
                <a:cubicBezTo>
                  <a:pt x="241235" y="49482"/>
                  <a:pt x="216231" y="14235"/>
                  <a:pt x="285750" y="69850"/>
                </a:cubicBezTo>
                <a:cubicBezTo>
                  <a:pt x="288087" y="71720"/>
                  <a:pt x="289983" y="74083"/>
                  <a:pt x="292100" y="7620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9" name="Овал 1058">
            <a:extLst>
              <a:ext uri="{FF2B5EF4-FFF2-40B4-BE49-F238E27FC236}">
                <a16:creationId xmlns:a16="http://schemas.microsoft.com/office/drawing/2014/main" id="{0BB28734-DA89-ABA4-1FAC-C84189BAD26D}"/>
              </a:ext>
            </a:extLst>
          </p:cNvPr>
          <p:cNvSpPr/>
          <p:nvPr/>
        </p:nvSpPr>
        <p:spPr>
          <a:xfrm>
            <a:off x="8451023" y="2921611"/>
            <a:ext cx="189555" cy="1895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1061" name="Прямая соединительная линия 1060">
            <a:extLst>
              <a:ext uri="{FF2B5EF4-FFF2-40B4-BE49-F238E27FC236}">
                <a16:creationId xmlns:a16="http://schemas.microsoft.com/office/drawing/2014/main" id="{4A81C30A-A7E2-80C1-8DE0-20C3012B58BA}"/>
              </a:ext>
            </a:extLst>
          </p:cNvPr>
          <p:cNvCxnSpPr/>
          <p:nvPr/>
        </p:nvCxnSpPr>
        <p:spPr>
          <a:xfrm flipV="1">
            <a:off x="8676736" y="2840611"/>
            <a:ext cx="408505" cy="1208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Прямая соединительная линия 1061">
            <a:extLst>
              <a:ext uri="{FF2B5EF4-FFF2-40B4-BE49-F238E27FC236}">
                <a16:creationId xmlns:a16="http://schemas.microsoft.com/office/drawing/2014/main" id="{1591DD09-DC9B-773B-5B63-8AABEB784DC5}"/>
              </a:ext>
            </a:extLst>
          </p:cNvPr>
          <p:cNvCxnSpPr>
            <a:cxnSpLocks/>
          </p:cNvCxnSpPr>
          <p:nvPr/>
        </p:nvCxnSpPr>
        <p:spPr>
          <a:xfrm flipV="1">
            <a:off x="8664752" y="2984240"/>
            <a:ext cx="388736" cy="168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3" name="Прямая соединительная линия 1062">
            <a:extLst>
              <a:ext uri="{FF2B5EF4-FFF2-40B4-BE49-F238E27FC236}">
                <a16:creationId xmlns:a16="http://schemas.microsoft.com/office/drawing/2014/main" id="{06413698-495A-297D-AE21-C7294CE3F44B}"/>
              </a:ext>
            </a:extLst>
          </p:cNvPr>
          <p:cNvCxnSpPr>
            <a:cxnSpLocks/>
          </p:cNvCxnSpPr>
          <p:nvPr/>
        </p:nvCxnSpPr>
        <p:spPr>
          <a:xfrm>
            <a:off x="8676736" y="3062348"/>
            <a:ext cx="376752" cy="347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4" name="Прямая соединительная линия 1063">
            <a:extLst>
              <a:ext uri="{FF2B5EF4-FFF2-40B4-BE49-F238E27FC236}">
                <a16:creationId xmlns:a16="http://schemas.microsoft.com/office/drawing/2014/main" id="{49072152-F15E-42BE-28BA-18D043F2A69F}"/>
              </a:ext>
            </a:extLst>
          </p:cNvPr>
          <p:cNvCxnSpPr>
            <a:cxnSpLocks/>
          </p:cNvCxnSpPr>
          <p:nvPr/>
        </p:nvCxnSpPr>
        <p:spPr>
          <a:xfrm flipH="1" flipV="1">
            <a:off x="8018344" y="2827015"/>
            <a:ext cx="408505" cy="1208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Прямая соединительная линия 1064">
            <a:extLst>
              <a:ext uri="{FF2B5EF4-FFF2-40B4-BE49-F238E27FC236}">
                <a16:creationId xmlns:a16="http://schemas.microsoft.com/office/drawing/2014/main" id="{80F5F24E-0E68-1F39-EDF4-168F34D9891B}"/>
              </a:ext>
            </a:extLst>
          </p:cNvPr>
          <p:cNvCxnSpPr>
            <a:cxnSpLocks/>
          </p:cNvCxnSpPr>
          <p:nvPr/>
        </p:nvCxnSpPr>
        <p:spPr>
          <a:xfrm flipH="1" flipV="1">
            <a:off x="8006360" y="2970644"/>
            <a:ext cx="388736" cy="168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Прямая соединительная линия 1065">
            <a:extLst>
              <a:ext uri="{FF2B5EF4-FFF2-40B4-BE49-F238E27FC236}">
                <a16:creationId xmlns:a16="http://schemas.microsoft.com/office/drawing/2014/main" id="{3086A056-FD2E-8965-86A7-44A357F8D6EA}"/>
              </a:ext>
            </a:extLst>
          </p:cNvPr>
          <p:cNvCxnSpPr>
            <a:cxnSpLocks/>
          </p:cNvCxnSpPr>
          <p:nvPr/>
        </p:nvCxnSpPr>
        <p:spPr>
          <a:xfrm flipH="1">
            <a:off x="8018344" y="3048752"/>
            <a:ext cx="376752" cy="347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7" name="Прямоугольник 1066">
            <a:extLst>
              <a:ext uri="{FF2B5EF4-FFF2-40B4-BE49-F238E27FC236}">
                <a16:creationId xmlns:a16="http://schemas.microsoft.com/office/drawing/2014/main" id="{4273ADAA-C303-E3CC-FF3D-46CCF5D0B964}"/>
              </a:ext>
            </a:extLst>
          </p:cNvPr>
          <p:cNvSpPr/>
          <p:nvPr/>
        </p:nvSpPr>
        <p:spPr>
          <a:xfrm>
            <a:off x="11013911" y="3342699"/>
            <a:ext cx="6062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AL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68" name="Прямоугольник 1067">
            <a:extLst>
              <a:ext uri="{FF2B5EF4-FFF2-40B4-BE49-F238E27FC236}">
                <a16:creationId xmlns:a16="http://schemas.microsoft.com/office/drawing/2014/main" id="{C80FE466-A8DD-F29C-D0A1-E7AE0BBA95FC}"/>
              </a:ext>
            </a:extLst>
          </p:cNvPr>
          <p:cNvSpPr/>
          <p:nvPr/>
        </p:nvSpPr>
        <p:spPr>
          <a:xfrm>
            <a:off x="8067622" y="3608340"/>
            <a:ext cx="3802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L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69" name="Прямоугольник 1068">
            <a:extLst>
              <a:ext uri="{FF2B5EF4-FFF2-40B4-BE49-F238E27FC236}">
                <a16:creationId xmlns:a16="http://schemas.microsoft.com/office/drawing/2014/main" id="{902867FC-15A2-3AAF-977F-981CBF97D012}"/>
              </a:ext>
            </a:extLst>
          </p:cNvPr>
          <p:cNvSpPr/>
          <p:nvPr/>
        </p:nvSpPr>
        <p:spPr>
          <a:xfrm>
            <a:off x="7572072" y="1212426"/>
            <a:ext cx="5800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LY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899" y="805907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4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C9C9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CB9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26C8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33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CB9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88E8"/>
                                      </p:to>
                                    </p:animClr>
                                    <p:set>
                                      <p:cBhvr>
                                        <p:cTn id="27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CB9"/>
                                      </p:to>
                                    </p:animClr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0000"/>
                                      </p:to>
                                    </p:animClr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  <p:bldP spid="41" grpId="0"/>
      <p:bldP spid="42" grpId="0"/>
      <p:bldP spid="45" grpId="0"/>
      <p:bldP spid="46" grpId="0"/>
      <p:bldP spid="50" grpId="0"/>
      <p:bldP spid="51" grpId="0"/>
      <p:bldP spid="1025" grpId="0"/>
      <p:bldP spid="1027" grpId="0"/>
      <p:bldP spid="1028" grpId="0"/>
      <p:bldP spid="1031" grpId="0"/>
      <p:bldP spid="1034" grpId="0"/>
      <p:bldP spid="1036" grpId="0"/>
      <p:bldP spid="1038" grpId="0"/>
      <p:bldP spid="1040" grpId="0"/>
      <p:bldP spid="1042" grpId="0"/>
      <p:bldP spid="1043" grpId="0"/>
      <p:bldP spid="1044" grpId="0"/>
      <p:bldP spid="1046" grpId="0"/>
      <p:bldP spid="1048" grpId="0"/>
      <p:bldP spid="1051" grpId="0"/>
      <p:bldP spid="1053" grpId="0"/>
      <p:bldP spid="1054" grpId="0"/>
      <p:bldP spid="1056" grpId="0"/>
      <p:bldP spid="1067" grpId="0"/>
      <p:bldP spid="1068" grpId="0"/>
      <p:bldP spid="106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28</Words>
  <Application>Microsoft Office PowerPoint</Application>
  <PresentationFormat>Широкоэкранный</PresentationFormat>
  <Paragraphs>28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Coiny 2.0</vt:lpstr>
      <vt:lpstr>Comic CAT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14</cp:revision>
  <dcterms:created xsi:type="dcterms:W3CDTF">2025-01-24T21:31:48Z</dcterms:created>
  <dcterms:modified xsi:type="dcterms:W3CDTF">2025-06-22T14:36:34Z</dcterms:modified>
</cp:coreProperties>
</file>