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80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" y="6023876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1" y="623870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28644" y="3163532"/>
            <a:ext cx="4697645" cy="3564781"/>
            <a:chOff x="3121531" y="3822129"/>
            <a:chExt cx="4697645" cy="33433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738" y="4795466"/>
              <a:ext cx="2692438" cy="2370014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6936475" y="1047740"/>
            <a:ext cx="2182629" cy="2137284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85" y="1011300"/>
            <a:ext cx="1829280" cy="18292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84" y="1069562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84" y="1229718"/>
            <a:ext cx="1773327" cy="17733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34" y="1088886"/>
            <a:ext cx="2060770" cy="20607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47" y="1295817"/>
            <a:ext cx="1828800" cy="1828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0" y="2885613"/>
            <a:ext cx="3074930" cy="307493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507390" y="4378822"/>
            <a:ext cx="3308997" cy="2576410"/>
            <a:chOff x="8656906" y="4343971"/>
            <a:chExt cx="3308997" cy="25764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906" y="4343971"/>
              <a:ext cx="1808381" cy="207526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9905133" y="5037891"/>
              <a:ext cx="2060770" cy="1882490"/>
              <a:chOff x="9259997" y="5426919"/>
              <a:chExt cx="2006013" cy="181064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59997" y="5426919"/>
                <a:ext cx="2006013" cy="1810642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0422508" y="6120846"/>
                <a:ext cx="46976" cy="88809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en-US" sz="5400" b="1" cap="none" spc="0" dirty="0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pic>
        <p:nvPicPr>
          <p:cNvPr id="19" name="Picture 18" descr="C:\Users\yanag\OneDrive\Робочий стіл\pngtree-isolated-peach-on-white-background-png-image_9149840.pngpngtree-isolated-peach-on-white-background-png-image_9149840"/>
          <p:cNvPicPr>
            <a:picLocks noChangeAspect="1"/>
          </p:cNvPicPr>
          <p:nvPr/>
        </p:nvPicPr>
        <p:blipFill>
          <a:blip r:embed="rId13"/>
          <a:srcRect t="8" b="8"/>
          <a:stretch>
            <a:fillRect/>
          </a:stretch>
        </p:blipFill>
        <p:spPr>
          <a:xfrm>
            <a:off x="7302361" y="1466805"/>
            <a:ext cx="1362930" cy="13629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66" y="1182690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02" y="128073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57" y="1306467"/>
            <a:ext cx="1696816" cy="1696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0.04097 L -0.10846 0.4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3 L 0.22826 0.479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0.22409 0.4615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11119 0.4729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25912 0.4604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1043 0.433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23867 0.4303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25794 0.4472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-0.10208 0.4666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54353E-E9E7-46A0-88DA-3FC56E8EA7E0}"/>
</file>

<file path=customXml/itemProps2.xml><?xml version="1.0" encoding="utf-8"?>
<ds:datastoreItem xmlns:ds="http://schemas.openxmlformats.org/officeDocument/2006/customXml" ds:itemID="{585E3C12-4005-4D63-93F3-F0391F344CC9}"/>
</file>

<file path=customXml/itemProps3.xml><?xml version="1.0" encoding="utf-8"?>
<ds:datastoreItem xmlns:ds="http://schemas.openxmlformats.org/officeDocument/2006/customXml" ds:itemID="{5C7FA1CD-5E6E-4BD8-ABAB-09986004DC6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yanag</cp:lastModifiedBy>
  <cp:revision>13</cp:revision>
  <dcterms:created xsi:type="dcterms:W3CDTF">2024-11-26T13:28:00Z</dcterms:created>
  <dcterms:modified xsi:type="dcterms:W3CDTF">2025-02-19T13:21:13Z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23D94EF506B048A3AFEFF8C604FAAA95_12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