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64160" y="1753235"/>
            <a:ext cx="3994785" cy="399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