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400604-D0CC-41FB-844D-BEAD6DBA9E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0FFAA1D-8947-4CD2-AF39-ED81952486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2F93AB-6412-4B0F-92D2-45067400C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84AE-F5EE-4DD9-BF97-E52F7D641DB9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6393DA-4964-4D97-B354-64AA0718E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B09DC7-2406-43AD-BE81-847B34A7F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7677-D02B-4E17-AAE0-BC3C07C5D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7343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89B0F0-DEDF-4BE4-A280-1A27E846A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FDF1D2C-FF56-47DB-8959-B5E591AA3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8C5A99-6C31-4572-B718-23157AFAA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84AE-F5EE-4DD9-BF97-E52F7D641DB9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FDBD0C-D97B-49D8-93EC-196223C28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F59113-F7F1-4563-83CA-3C40DB0DA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7677-D02B-4E17-AAE0-BC3C07C5D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182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81C23FB-5305-4987-8B5C-5ED9FBC0DB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523F424-5AB2-4763-A88A-81DCC0A469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2F9891-6615-4123-A83A-CB659B7AB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84AE-F5EE-4DD9-BF97-E52F7D641DB9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0ABBE4-A208-4368-B3C6-F4BB4624A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C8FA45-5372-4D3C-8DAD-40CE9DC5D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7677-D02B-4E17-AAE0-BC3C07C5D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09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0E7646-AFA7-4F33-A9F3-B4301D424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4A644C-0145-4A3E-B7E5-87752F016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5063D4-180D-4063-AABA-8481324CA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84AE-F5EE-4DD9-BF97-E52F7D641DB9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516B21-3474-451F-A96F-0594CF6F5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88A986-C380-413D-8A17-C34442D9D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7677-D02B-4E17-AAE0-BC3C07C5D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8752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BD95FE-2A69-421B-9BA7-D88150E2C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96B954A-716B-481C-A48B-E2796BF35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4E3EDE-6AB4-4FC2-813A-E2A67BB6C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84AE-F5EE-4DD9-BF97-E52F7D641DB9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2904C0-1378-48D4-947D-7DB8F8FD4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8DE9F3-AE9C-4897-A542-2C320E806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7677-D02B-4E17-AAE0-BC3C07C5D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9495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92D14E-7759-4EBE-BECB-D4464669F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E6112E-561E-4AB2-9140-088E9317A3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4D9206-3172-46AE-8C9C-43C6F4248C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BE78907-EFE4-4628-8073-63797BDC5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84AE-F5EE-4DD9-BF97-E52F7D641DB9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5E846D-937F-4C01-BBE7-D7AE9E12E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69EAE84-0461-4F77-93BA-2D349A0FC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7677-D02B-4E17-AAE0-BC3C07C5D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040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A52D53-7A71-4772-99B0-151AB7A77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34C080-D6BB-44BC-8697-A0CC3CD0A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EDFC5A4-4604-4478-B8A1-2D496424A4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7F9152F-4D6D-4999-AE87-E98BE27460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E3FF9DE-669C-405D-B9D5-4589D2FBC3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581A822-EAAE-4A5F-BE1C-42627BD34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84AE-F5EE-4DD9-BF97-E52F7D641DB9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0EA4E33-D0C6-4E7C-BC56-98808C9D1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55A7ED7-F0E3-414C-8E31-2C55930FC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7677-D02B-4E17-AAE0-BC3C07C5D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7273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2B7628-2541-4E93-9F16-875354267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AB1C334-5B44-43A1-8ED6-C3A3A9A6E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84AE-F5EE-4DD9-BF97-E52F7D641DB9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B0B7599-A1CF-42F7-9D51-85C1E7186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CADD63C-F0C2-47B0-9193-172B0C264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7677-D02B-4E17-AAE0-BC3C07C5D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6412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7AA656C-0332-48AA-8108-130BC3902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84AE-F5EE-4DD9-BF97-E52F7D641DB9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524FC5A-3A06-45FE-8E1C-4934635D4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CB70D1E-C9FC-4C00-81A4-881102CB3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7677-D02B-4E17-AAE0-BC3C07C5D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5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1FCB60-D36F-4746-B3CA-CEBF53935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F39CC6-F6B3-46EF-ACEF-709A9E856F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E50D852-2A92-4C99-A2FB-9FD42C595B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5D91D4-5822-4457-97CB-7B2303A66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84AE-F5EE-4DD9-BF97-E52F7D641DB9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FB14DD-6CB2-4B2A-9242-741E1BD38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A1ED2F0-69C2-414A-9CF5-3BB939A2B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7677-D02B-4E17-AAE0-BC3C07C5D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477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DD4F1A-6F92-4A0E-AE83-8046FB2D6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AF3FD61-2B90-40C1-8017-C2103EB9D4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5F4C827-2915-4B1A-8552-8D9DA19F75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0BB46A-03F2-4B6B-B786-818CBB955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84AE-F5EE-4DD9-BF97-E52F7D641DB9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DA12219-4768-422A-BE68-756E977C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90A49CE-683B-4ACF-8FDF-6332D1125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7677-D02B-4E17-AAE0-BC3C07C5D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3299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DFE2BD-8E3E-4D81-9ADB-D2EE50666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71A158A-9A05-419E-8FB2-37F4B7D2F2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7B4BD8-1A06-4C20-83C6-500B4D1BC4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5A84AE-F5EE-4DD9-BF97-E52F7D641DB9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49E44B-4AAB-466D-B5D4-1DB24C1583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0E58A8-E454-471B-9A50-8B8D0AAE7B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B7677-D02B-4E17-AAE0-BC3C07C5D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323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172E673-F518-4E35-8319-9D9558DB75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8F6CF32-A89C-44D9-B00E-8CFE681DAC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205" y="4070054"/>
            <a:ext cx="1701245" cy="170124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FF0017E-6D28-4CD7-BBB4-E2879D684D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438" y="4608864"/>
            <a:ext cx="1683554" cy="1683554"/>
          </a:xfrm>
          <a:prstGeom prst="rect">
            <a:avLst/>
          </a:prstGeom>
          <a:noFill/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3A0A066C-8FFB-44B2-9720-D6DFF8B4D5CC}"/>
              </a:ext>
            </a:extLst>
          </p:cNvPr>
          <p:cNvSpPr/>
          <p:nvPr/>
        </p:nvSpPr>
        <p:spPr>
          <a:xfrm>
            <a:off x="4081151" y="729342"/>
            <a:ext cx="2859287" cy="2046515"/>
          </a:xfrm>
          <a:prstGeom prst="roundRect">
            <a:avLst/>
          </a:prstGeom>
          <a:solidFill>
            <a:schemeClr val="bg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54484">
            <a:off x="4176055" y="400360"/>
            <a:ext cx="2758519" cy="2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/>
          <p:cNvSpPr/>
          <p:nvPr/>
        </p:nvSpPr>
        <p:spPr>
          <a:xfrm>
            <a:off x="5439822" y="1455556"/>
            <a:ext cx="238070" cy="25355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72177" y="1183743"/>
            <a:ext cx="1261100" cy="126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54484">
            <a:off x="4176539" y="400360"/>
            <a:ext cx="2758519" cy="2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вал 8"/>
          <p:cNvSpPr/>
          <p:nvPr/>
        </p:nvSpPr>
        <p:spPr>
          <a:xfrm>
            <a:off x="5319299" y="1709110"/>
            <a:ext cx="218260" cy="217262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81828" y="1188027"/>
            <a:ext cx="1154057" cy="116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54484">
            <a:off x="4190757" y="400360"/>
            <a:ext cx="2758519" cy="2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Овал 11"/>
          <p:cNvSpPr/>
          <p:nvPr/>
        </p:nvSpPr>
        <p:spPr>
          <a:xfrm>
            <a:off x="5558856" y="1375804"/>
            <a:ext cx="249374" cy="256585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17745" y="1183629"/>
            <a:ext cx="1222561" cy="1222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54484">
            <a:off x="4190757" y="391247"/>
            <a:ext cx="2758519" cy="2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Овал 14"/>
          <p:cNvSpPr/>
          <p:nvPr/>
        </p:nvSpPr>
        <p:spPr>
          <a:xfrm>
            <a:off x="5521607" y="1567630"/>
            <a:ext cx="275319" cy="202962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78700" y="1099743"/>
            <a:ext cx="1388101" cy="130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54484">
            <a:off x="4197140" y="385455"/>
            <a:ext cx="2758519" cy="2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Овал 18"/>
          <p:cNvSpPr/>
          <p:nvPr/>
        </p:nvSpPr>
        <p:spPr>
          <a:xfrm>
            <a:off x="5607637" y="1616558"/>
            <a:ext cx="210150" cy="207782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78700" y="1040753"/>
            <a:ext cx="1483842" cy="148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54484">
            <a:off x="4181872" y="384707"/>
            <a:ext cx="2758519" cy="2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Овал 21"/>
          <p:cNvSpPr/>
          <p:nvPr/>
        </p:nvSpPr>
        <p:spPr>
          <a:xfrm>
            <a:off x="5461464" y="1471792"/>
            <a:ext cx="238070" cy="19092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36054" y="1092860"/>
            <a:ext cx="1279529" cy="127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54484">
            <a:off x="4176055" y="378697"/>
            <a:ext cx="2758519" cy="2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Овал 24"/>
          <p:cNvSpPr/>
          <p:nvPr/>
        </p:nvSpPr>
        <p:spPr>
          <a:xfrm>
            <a:off x="5467373" y="1686422"/>
            <a:ext cx="307393" cy="230802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19996" y="887990"/>
            <a:ext cx="1636605" cy="163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54484">
            <a:off x="4181872" y="387977"/>
            <a:ext cx="2758519" cy="2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Овал 27"/>
          <p:cNvSpPr/>
          <p:nvPr/>
        </p:nvSpPr>
        <p:spPr>
          <a:xfrm>
            <a:off x="5539359" y="1515649"/>
            <a:ext cx="284811" cy="272220"/>
          </a:xfrm>
          <a:prstGeom prst="ellipse">
            <a:avLst/>
          </a:prstGeom>
          <a:solidFill>
            <a:schemeClr val="bg1">
              <a:alpha val="8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73841" y="1190240"/>
            <a:ext cx="1154057" cy="115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54484">
            <a:off x="4206744" y="400359"/>
            <a:ext cx="2758519" cy="2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Овал 30"/>
          <p:cNvSpPr/>
          <p:nvPr/>
        </p:nvSpPr>
        <p:spPr>
          <a:xfrm>
            <a:off x="5557483" y="1644772"/>
            <a:ext cx="212623" cy="217290"/>
          </a:xfrm>
          <a:prstGeom prst="ellipse">
            <a:avLst/>
          </a:prstGeom>
          <a:solidFill>
            <a:srgbClr val="FFC000">
              <a:alpha val="9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15281" y="1086224"/>
            <a:ext cx="1386788" cy="138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54484">
            <a:off x="4197139" y="370551"/>
            <a:ext cx="2758519" cy="2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Овал 34"/>
          <p:cNvSpPr/>
          <p:nvPr/>
        </p:nvSpPr>
        <p:spPr>
          <a:xfrm>
            <a:off x="5485272" y="1507751"/>
            <a:ext cx="242162" cy="194600"/>
          </a:xfrm>
          <a:prstGeom prst="ellipse">
            <a:avLst/>
          </a:prstGeom>
          <a:solidFill>
            <a:srgbClr val="FFC000">
              <a:alpha val="6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75560" y="1154010"/>
            <a:ext cx="1251216" cy="125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>
            <a:extLst>
              <a:ext uri="{FF2B5EF4-FFF2-40B4-BE49-F238E27FC236}">
                <a16:creationId xmlns:a16="http://schemas.microsoft.com/office/drawing/2014/main" id="{62A308CE-BE4B-4BE6-A44D-17D5A5681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6813" y="0"/>
            <a:ext cx="8858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DA8096AD-650E-4E7B-9B91-82EC7AF51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43525"/>
            <a:ext cx="1766888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A7C4FA7E-C63F-4442-8FC0-EB4EF4130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680" y="456641"/>
            <a:ext cx="2569757" cy="2569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Рисунок 14">
            <a:extLst>
              <a:ext uri="{FF2B5EF4-FFF2-40B4-BE49-F238E27FC236}">
                <a16:creationId xmlns:a16="http://schemas.microsoft.com/office/drawing/2014/main" id="{C017B95F-AE15-48A7-883F-778F85E22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0849" y="3046887"/>
            <a:ext cx="3245530" cy="32455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655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7.40741E-7 L -0.10703 0.5849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2" y="2923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-0.10664 0.5391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9" y="2694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33333E-6 L -0.11016 0.5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08" y="2854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0.02865 0.64583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2" y="3229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6 L 0.0168 0.63611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31806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51 -0.01342 L 0.01758 0.64815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7" y="33079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L -0.16927 0.53982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4" y="26991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6296E-6 L -0.17136 0.59977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68" y="29977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16315 0.57939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28958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4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8" dur="2000" fill="hold"/>
                                        <p:tgtEl>
                                          <p:spTgt spid="102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85185E-6 L 0.08112 0.60648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9" y="30324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96296E-6 L 0.08477 0.62685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2" y="31343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44444E-6 L 0.07644 0.63379 " pathEditMode="relative" rAng="0" ptsTypes="AA">
                                      <p:cBhvr>
                                        <p:cTn id="153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5" y="3169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5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56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7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9" dur="2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0"/>
                            </p:stCondLst>
                            <p:childTnLst>
                              <p:par>
                                <p:cTn id="1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14388 0.61342 " pathEditMode="relative" rAng="0" ptsTypes="AA">
                                      <p:cBhvr>
                                        <p:cTn id="19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01" y="30671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44444E-6 L -0.16315 0.62477 " pathEditMode="relative" rAng="0" ptsTypes="AA">
                                      <p:cBhvr>
                                        <p:cTn id="19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31227"/>
                                    </p:animMotion>
                                  </p:childTnLst>
                                </p:cTn>
                              </p:par>
                              <p:par>
                                <p:cTn id="1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6 L -0.16315 0.61366 " pathEditMode="relative" rAng="0" ptsTypes="AA">
                                      <p:cBhvr>
                                        <p:cTn id="194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30671"/>
                                    </p:animMotion>
                                  </p:childTnLst>
                                </p:cTn>
                              </p:par>
                              <p:par>
                                <p:cTn id="19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8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9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0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000"/>
                            </p:stCondLst>
                            <p:childTnLst>
                              <p:par>
                                <p:cTn id="2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07407E-6 L 0.12161 0.64097 " pathEditMode="relative" rAng="0" ptsTypes="AA">
                                      <p:cBhvr>
                                        <p:cTn id="2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1" y="32037"/>
                                    </p:animMotion>
                                  </p:childTnLst>
                                </p:cTn>
                              </p:par>
                              <p:par>
                                <p:cTn id="23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22222E-6 L 0.12292 0.66574 " pathEditMode="relative" rAng="0" ptsTypes="AA">
                                      <p:cBhvr>
                                        <p:cTn id="23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33287"/>
                                    </p:animMotion>
                                  </p:childTnLst>
                                </p:cTn>
                              </p:par>
                              <p:par>
                                <p:cTn id="2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7037E-6 L 0.1168 0.6574 " pathEditMode="relative" rAng="0" ptsTypes="AA">
                                      <p:cBhvr>
                                        <p:cTn id="235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32870"/>
                                    </p:animMotion>
                                  </p:childTnLst>
                                </p:cTn>
                              </p:par>
                              <p:par>
                                <p:cTn id="2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7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38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9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1" dur="2000" fill="hold"/>
                                        <p:tgtEl>
                                          <p:spTgt spid="103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000"/>
                            </p:stCondLst>
                            <p:childTnLst>
                              <p:par>
                                <p:cTn id="2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8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5.55112E-17 L -0.06315 0.54375 " pathEditMode="relative" rAng="0" ptsTypes="AA">
                                      <p:cBhvr>
                                        <p:cTn id="27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4" y="27176"/>
                                    </p:animMotion>
                                  </p:childTnLst>
                                </p:cTn>
                              </p:par>
                              <p:par>
                                <p:cTn id="27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48148E-6 L -0.06979 0.55324 " pathEditMode="relative" rAng="0" ptsTypes="AA">
                                      <p:cBhvr>
                                        <p:cTn id="27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0" y="27662"/>
                                    </p:animMotion>
                                  </p:childTnLst>
                                </p:cTn>
                              </p:par>
                              <p:par>
                                <p:cTn id="2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-0.0737 0.57824 " pathEditMode="relative" rAng="0" ptsTypes="AA">
                                      <p:cBhvr>
                                        <p:cTn id="276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5" y="28912"/>
                                    </p:animMotion>
                                  </p:childTnLst>
                                </p:cTn>
                              </p:par>
                              <p:par>
                                <p:cTn id="2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8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79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0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8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2" dur="2000" fill="hold"/>
                                        <p:tgtEl>
                                          <p:spTgt spid="103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2000"/>
                            </p:stCondLst>
                            <p:childTnLst>
                              <p:par>
                                <p:cTn id="2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0.07005 0.66157 " pathEditMode="relative" rAng="0" ptsTypes="AA">
                                      <p:cBhvr>
                                        <p:cTn id="31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33079"/>
                                    </p:animMotion>
                                  </p:childTnLst>
                                </p:cTn>
                              </p:par>
                              <p:par>
                                <p:cTn id="31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6263 0.67847 " pathEditMode="relative" rAng="0" ptsTypes="AA">
                                      <p:cBhvr>
                                        <p:cTn id="31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" y="33912"/>
                                    </p:animMotion>
                                  </p:childTnLst>
                                </p:cTn>
                              </p:par>
                              <p:par>
                                <p:cTn id="3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11111E-6 L 0.06524 0.6787 " pathEditMode="relative" rAng="0" ptsTypes="AA">
                                      <p:cBhvr>
                                        <p:cTn id="317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5" y="33935"/>
                                    </p:animMotion>
                                  </p:childTnLst>
                                </p:cTn>
                              </p:par>
                              <p:par>
                                <p:cTn id="3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9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20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1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3" dur="2000" fill="hold"/>
                                        <p:tgtEl>
                                          <p:spTgt spid="103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2000"/>
                            </p:stCondLst>
                            <p:childTnLst>
                              <p:par>
                                <p:cTn id="3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7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0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7.40741E-7 L -0.19297 0.60232 " pathEditMode="relative" rAng="0" ptsTypes="AA">
                                      <p:cBhvr>
                                        <p:cTn id="35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8" y="30116"/>
                                    </p:animMotion>
                                  </p:childTnLst>
                                </p:cTn>
                              </p:par>
                              <p:par>
                                <p:cTn id="35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0.19687 0.59259 " pathEditMode="relative" rAng="0" ptsTypes="AA">
                                      <p:cBhvr>
                                        <p:cTn id="35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44" y="29630"/>
                                    </p:animMotion>
                                  </p:childTnLst>
                                </p:cTn>
                              </p:par>
                              <p:par>
                                <p:cTn id="3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-0.19792 0.6 " pathEditMode="relative" rAng="0" ptsTypes="AA">
                                      <p:cBhvr>
                                        <p:cTn id="358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96" y="30000"/>
                                    </p:animMotion>
                                  </p:childTnLst>
                                </p:cTn>
                              </p:par>
                              <p:par>
                                <p:cTn id="3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0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61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2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4" dur="2000" fill="hold"/>
                                        <p:tgtEl>
                                          <p:spTgt spid="103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2" fill="hold">
                      <p:stCondLst>
                        <p:cond delay="indefinite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8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1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2" fill="hold">
                      <p:stCondLst>
                        <p:cond delay="indefinite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59259E-6 L 0.14883 0.68658 " pathEditMode="relative" rAng="0" ptsTypes="AA">
                                      <p:cBhvr>
                                        <p:cTn id="39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35" y="34329"/>
                                    </p:animMotion>
                                  </p:childTnLst>
                                </p:cTn>
                              </p:par>
                              <p:par>
                                <p:cTn id="39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22222E-6 L 0.14687 0.69653 " pathEditMode="relative" rAng="0" ptsTypes="AA">
                                      <p:cBhvr>
                                        <p:cTn id="39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44" y="34815"/>
                                    </p:animMotion>
                                  </p:childTnLst>
                                </p:cTn>
                              </p:par>
                              <p:par>
                                <p:cTn id="39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0.14532 0.67523 " pathEditMode="relative" rAng="0" ptsTypes="AA">
                                      <p:cBhvr>
                                        <p:cTn id="399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66" y="33750"/>
                                    </p:animMotion>
                                  </p:childTnLst>
                                </p:cTn>
                              </p:par>
                              <p:par>
                                <p:cTn id="40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1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40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3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4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5" dur="2000" fill="hold"/>
                                        <p:tgtEl>
                                          <p:spTgt spid="103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2000"/>
                            </p:stCondLst>
                            <p:childTnLst>
                              <p:par>
                                <p:cTn id="4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3" fill="hold">
                      <p:stCondLst>
                        <p:cond delay="indefinite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6" grpId="3" animBg="1"/>
      <p:bldP spid="9" grpId="0" animBg="1"/>
      <p:bldP spid="9" grpId="1" animBg="1"/>
      <p:bldP spid="9" grpId="2" animBg="1"/>
      <p:bldP spid="9" grpId="3" animBg="1"/>
      <p:bldP spid="12" grpId="0" animBg="1"/>
      <p:bldP spid="12" grpId="1" animBg="1"/>
      <p:bldP spid="12" grpId="2" animBg="1"/>
      <p:bldP spid="12" grpId="3" animBg="1"/>
      <p:bldP spid="15" grpId="0" animBg="1"/>
      <p:bldP spid="15" grpId="1" animBg="1"/>
      <p:bldP spid="15" grpId="2" animBg="1"/>
      <p:bldP spid="15" grpId="3" animBg="1"/>
      <p:bldP spid="19" grpId="0" animBg="1"/>
      <p:bldP spid="19" grpId="1" animBg="1"/>
      <p:bldP spid="19" grpId="2" animBg="1"/>
      <p:bldP spid="19" grpId="3" animBg="1"/>
      <p:bldP spid="22" grpId="0" animBg="1"/>
      <p:bldP spid="22" grpId="1" animBg="1"/>
      <p:bldP spid="22" grpId="2" animBg="1"/>
      <p:bldP spid="22" grpId="3" animBg="1"/>
      <p:bldP spid="25" grpId="0" animBg="1"/>
      <p:bldP spid="25" grpId="1" animBg="1"/>
      <p:bldP spid="25" grpId="2" animBg="1"/>
      <p:bldP spid="25" grpId="3" animBg="1"/>
      <p:bldP spid="28" grpId="0" animBg="1"/>
      <p:bldP spid="28" grpId="1" animBg="1"/>
      <p:bldP spid="28" grpId="2" animBg="1"/>
      <p:bldP spid="28" grpId="3" animBg="1"/>
      <p:bldP spid="31" grpId="0" animBg="1"/>
      <p:bldP spid="31" grpId="1" animBg="1"/>
      <p:bldP spid="31" grpId="2" animBg="1"/>
      <p:bldP spid="31" grpId="3" animBg="1"/>
      <p:bldP spid="35" grpId="0" animBg="1"/>
      <p:bldP spid="35" grpId="1" animBg="1"/>
      <p:bldP spid="35" grpId="2" animBg="1"/>
      <p:bldP spid="35" grpId="3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8CAFE25-B34A-4686-B636-C3BE866DC0FE}"/>
</file>

<file path=customXml/itemProps2.xml><?xml version="1.0" encoding="utf-8"?>
<ds:datastoreItem xmlns:ds="http://schemas.openxmlformats.org/officeDocument/2006/customXml" ds:itemID="{5D45A869-6058-48E6-BC11-E084E491874D}"/>
</file>

<file path=customXml/itemProps3.xml><?xml version="1.0" encoding="utf-8"?>
<ds:datastoreItem xmlns:ds="http://schemas.openxmlformats.org/officeDocument/2006/customXml" ds:itemID="{7AB4FD27-5C76-4FD7-AC98-EC604BA34A71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6</cp:revision>
  <dcterms:created xsi:type="dcterms:W3CDTF">2024-07-31T12:30:34Z</dcterms:created>
  <dcterms:modified xsi:type="dcterms:W3CDTF">2024-07-31T13:29:13Z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