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4"/>
  </p:notesMasterIdLst>
  <p:sldIdLst>
    <p:sldId id="375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theme" Target="theme/theme1.xml"/><Relationship Id="rId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5" Type="http://schemas.openxmlformats.org/officeDocument/2006/relationships/presProps" Target="presProps.xml"/><Relationship Id="rId10" Type="http://schemas.openxmlformats.org/officeDocument/2006/relationships/customXml" Target="../customXml/item3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Пустой слайд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Титульный слайд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 panose="020F0502020204030204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matchingName="Два объекта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Сравнение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Только заголовок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Объект с подписью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 panose="020F0502020204030204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Рисунок с подписью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 panose="020F0502020204030204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Заголовок и вертикальный текст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Вертикальный заголовок и текст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</a:fld>
            <a:endParaRPr lang="ru-RU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microsoft.com/office/2007/relationships/hdphoto" Target="../media/image7.wdp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microsoft.com/office/2007/relationships/hdphoto" Target="../media/image4.wdp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71"/>
          <a:stretch>
            <a:fillRect/>
          </a:stretch>
        </p:blipFill>
        <p:spPr>
          <a:xfrm>
            <a:off x="-1" y="0"/>
            <a:ext cx="12192001" cy="685799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57" r="-19178" b="-401"/>
          <a:stretch>
            <a:fillRect/>
          </a:stretch>
        </p:blipFill>
        <p:spPr>
          <a:xfrm>
            <a:off x="2611267" y="1512000"/>
            <a:ext cx="3132000" cy="3135876"/>
          </a:xfrm>
          <a:prstGeom prst="rect">
            <a:avLst/>
          </a:prstGeom>
        </p:spPr>
      </p:pic>
      <p:grpSp>
        <p:nvGrpSpPr>
          <p:cNvPr id="7" name="Группа 6"/>
          <p:cNvGrpSpPr/>
          <p:nvPr/>
        </p:nvGrpSpPr>
        <p:grpSpPr>
          <a:xfrm>
            <a:off x="7844083" y="4416335"/>
            <a:ext cx="2105025" cy="2171700"/>
            <a:chOff x="8244364" y="3945091"/>
            <a:chExt cx="2105025" cy="2171700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8392622" y="4369221"/>
              <a:ext cx="1808508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ЛА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5721426" y="4588557"/>
            <a:ext cx="2105025" cy="2171700"/>
            <a:chOff x="8244364" y="3945091"/>
            <a:chExt cx="2105025" cy="2171700"/>
          </a:xfrm>
        </p:grpSpPr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8392622" y="4369221"/>
              <a:ext cx="1826141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ЛЭ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201067" y="4686300"/>
            <a:ext cx="2105025" cy="2171700"/>
            <a:chOff x="8244364" y="3945091"/>
            <a:chExt cx="2105025" cy="2171700"/>
          </a:xfrm>
        </p:grpSpPr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8392622" y="4369221"/>
              <a:ext cx="1925527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72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</a:t>
              </a:r>
              <a:r>
                <a:rPr lang="ru-RU" sz="72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Ы</a:t>
              </a:r>
              <a:endParaRPr lang="en-US" sz="72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9885908" y="4262169"/>
            <a:ext cx="2105025" cy="2171700"/>
            <a:chOff x="8244364" y="3945091"/>
            <a:chExt cx="2105025" cy="2171700"/>
          </a:xfrm>
        </p:grpSpPr>
        <p:pic>
          <p:nvPicPr>
            <p:cNvPr id="15" name="Рисунок 14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8392622" y="4369221"/>
              <a:ext cx="1699504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ЛУ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2925601" y="4652912"/>
            <a:ext cx="2105025" cy="2171700"/>
            <a:chOff x="8244364" y="3945091"/>
            <a:chExt cx="2105025" cy="2171700"/>
          </a:xfrm>
        </p:grpSpPr>
        <p:pic>
          <p:nvPicPr>
            <p:cNvPr id="18" name="Рисунок 17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8392622" y="4369221"/>
              <a:ext cx="1864613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ЛО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pic>
        <p:nvPicPr>
          <p:cNvPr id="22" name="Google Shape;84;p1"/>
          <p:cNvPicPr preferRelativeResize="0"/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11070690" y="146458"/>
            <a:ext cx="997525" cy="9270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Группа 1"/>
          <p:cNvGrpSpPr/>
          <p:nvPr/>
        </p:nvGrpSpPr>
        <p:grpSpPr>
          <a:xfrm>
            <a:off x="7557775" y="4458224"/>
            <a:ext cx="2105025" cy="2171700"/>
            <a:chOff x="8244364" y="3945091"/>
            <a:chExt cx="2105025" cy="2171700"/>
          </a:xfrm>
        </p:grpSpPr>
        <p:pic>
          <p:nvPicPr>
            <p:cNvPr id="20" name="Рисунок 19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8392622" y="4369221"/>
              <a:ext cx="1808508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ЛА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5435118" y="4630446"/>
            <a:ext cx="2105025" cy="2171700"/>
            <a:chOff x="8244364" y="3945091"/>
            <a:chExt cx="2105025" cy="2171700"/>
          </a:xfrm>
        </p:grpSpPr>
        <p:pic>
          <p:nvPicPr>
            <p:cNvPr id="26" name="Рисунок 25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8392622" y="4369221"/>
              <a:ext cx="1826141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ЛЭ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46371" y="4686299"/>
            <a:ext cx="2105025" cy="2171700"/>
            <a:chOff x="5901657" y="3520960"/>
            <a:chExt cx="2105025" cy="2171700"/>
          </a:xfrm>
        </p:grpSpPr>
        <p:pic>
          <p:nvPicPr>
            <p:cNvPr id="30" name="Рисунок 29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5901657" y="3520960"/>
              <a:ext cx="2105025" cy="2171700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5984448" y="4057367"/>
              <a:ext cx="1925527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72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</a:t>
              </a:r>
              <a:r>
                <a:rPr lang="ru-RU" sz="72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Ы</a:t>
              </a:r>
              <a:endParaRPr lang="en-US" sz="72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9599600" y="4304058"/>
            <a:ext cx="2105025" cy="2171700"/>
            <a:chOff x="8244364" y="3945091"/>
            <a:chExt cx="2105025" cy="2171700"/>
          </a:xfrm>
        </p:grpSpPr>
        <p:pic>
          <p:nvPicPr>
            <p:cNvPr id="33" name="Рисунок 32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8392622" y="4369221"/>
              <a:ext cx="1699504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ЛУ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2639293" y="4694801"/>
            <a:ext cx="2105025" cy="2171700"/>
            <a:chOff x="8244364" y="3945091"/>
            <a:chExt cx="2105025" cy="2171700"/>
          </a:xfrm>
        </p:grpSpPr>
        <p:pic>
          <p:nvPicPr>
            <p:cNvPr id="36" name="Рисунок 35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37" name="TextBox 36"/>
            <p:cNvSpPr txBox="1"/>
            <p:nvPr/>
          </p:nvSpPr>
          <p:spPr>
            <a:xfrm>
              <a:off x="8392622" y="4369221"/>
              <a:ext cx="1864613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ЛО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pic>
        <p:nvPicPr>
          <p:cNvPr id="39" name="Рисунок 38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939" b="90214" l="10000" r="90000">
                        <a14:foregroundMark x1="39194" y1="89297" x2="43226" y2="902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337916" y="1450824"/>
            <a:ext cx="2953162" cy="31151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4.81481E-6 L -0.10325 -0.34399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69" y="-17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4.81481E-6 L 0.12109 -0.4273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55" y="-2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3.33333E-6 L 0.59493 -0.35764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740" y="-17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3.33333E-6 L -0.2875 -0.43311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75" y="-2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4.44444E-6 L 0.30625 -0.297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13" y="-1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4.81481E-6 L -0.10325 -0.34399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69" y="-17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000"/>
                            </p:stCondLst>
                            <p:childTnLst>
                              <p:par>
                                <p:cTn id="108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4.81481E-6 L 0.12109 -0.42731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55" y="-2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000"/>
                            </p:stCondLst>
                            <p:childTnLst>
                              <p:par>
                                <p:cTn id="125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33333E-6 L 0.59493 -0.35764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740" y="-17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000"/>
                            </p:stCondLst>
                            <p:childTnLst>
                              <p:par>
                                <p:cTn id="135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000"/>
                            </p:stCondLst>
                            <p:childTnLst>
                              <p:par>
                                <p:cTn id="142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3.33333E-6 L -0.2875 -0.43311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75" y="-2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000"/>
                            </p:stCondLst>
                            <p:childTnLst>
                              <p:par>
                                <p:cTn id="152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3000"/>
                            </p:stCondLst>
                            <p:childTnLst>
                              <p:par>
                                <p:cTn id="159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4.44444E-6 L 0.30625 -0.297 " pathEditMode="relative" rAng="0" ptsTypes="AA">
                                      <p:cBhvr>
                                        <p:cTn id="16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13" y="-1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000"/>
                            </p:stCondLst>
                            <p:childTnLst>
                              <p:par>
                                <p:cTn id="169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0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8" ma:contentTypeDescription="Create a new document." ma:contentTypeScope="" ma:versionID="d9d7af0c92768c36a5732f5c822274ec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c67fde2562997e4ad3a2fde937917175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Props1.xml><?xml version="1.0" encoding="utf-8"?>
<ds:datastoreItem xmlns:ds="http://schemas.openxmlformats.org/officeDocument/2006/customXml" ds:itemID="{BF00B37D-9257-4410-ABF9-5C6A15079621}"/>
</file>

<file path=customXml/itemProps2.xml><?xml version="1.0" encoding="utf-8"?>
<ds:datastoreItem xmlns:ds="http://schemas.openxmlformats.org/officeDocument/2006/customXml" ds:itemID="{9C137CE3-DE14-4AB7-9C5A-208F91A609FE}"/>
</file>

<file path=customXml/itemProps3.xml><?xml version="1.0" encoding="utf-8"?>
<ds:datastoreItem xmlns:ds="http://schemas.openxmlformats.org/officeDocument/2006/customXml" ds:itemID="{346FD8DA-3232-4893-A73C-0099BD550ED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WPS Presentation</Application>
  <PresentationFormat>Широкоэкранный</PresentationFormat>
  <Paragraphs>20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SimSun</vt:lpstr>
      <vt:lpstr>Wingdings</vt:lpstr>
      <vt:lpstr>Arial</vt:lpstr>
      <vt:lpstr>Calibri</vt:lpstr>
      <vt:lpstr>Arial Black</vt:lpstr>
      <vt:lpstr>Microsoft YaHei</vt:lpstr>
      <vt:lpstr>Arial Unicode MS</vt:lpstr>
      <vt:lpstr>Тема Office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yanag</cp:lastModifiedBy>
  <cp:revision>10</cp:revision>
  <dcterms:created xsi:type="dcterms:W3CDTF">2024-07-02T21:41:09Z</dcterms:created>
  <dcterms:modified xsi:type="dcterms:W3CDTF">2024-07-02T21:42:28Z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DFF9226D7C044981AEA6C67DDB0770B9_12</vt:lpwstr>
  </property>
  <property fmtid="{D5CDD505-2E9C-101B-9397-08002B2CF9AE}" pid="3" name="KSOProductBuildVer">
    <vt:lpwstr>1033-12.2.0.17119</vt:lpwstr>
  </property>
  <property fmtid="{D5CDD505-2E9C-101B-9397-08002B2CF9AE}" pid="4" name="ContentTypeId">
    <vt:lpwstr>0x01010038FC03484849DD4F838791533D0789A3</vt:lpwstr>
  </property>
</Properties>
</file>