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E1F1FC-2754-4AC0-B519-8252D6299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77" y="2489126"/>
            <a:ext cx="3683598" cy="3683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