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DBBE4-4D99-4D25-80B4-238568F3938D}" type="datetimeFigureOut">
              <a:rPr lang="ru-UA" smtClean="0"/>
              <a:t>12.07.2025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234C1-DD4C-4BD2-BD81-1C302136153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50577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9234C1-DD4C-4BD2-BD81-1C302136153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11038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4E5843-B208-9A5C-53AC-6F67CD4C7C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50670D6-53DF-6953-9550-934F23491A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54FC1B-F6F5-66F5-4AFA-FB2DB93B2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4872F-3A19-4AD2-BB39-40F86DF4D8C7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82506F-6056-1D28-9391-AAAC85DD3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D3987B-5797-BA2C-DD09-2C7CD15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DBA3-E8F8-45E2-92F8-003EA77ED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057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FFA73B-BEEF-D564-F6FA-D76D1B23D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7823B0B-8A04-617E-D31D-A456220ED1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6CC553-BF5D-3948-C762-76797E8E2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4872F-3A19-4AD2-BB39-40F86DF4D8C7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71B7F5-DF37-08C1-80E2-4AB1D2FF5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4A5360-DD5A-0051-50E3-AA5C480A0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DBA3-E8F8-45E2-92F8-003EA77ED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598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D07610F-70D3-D76B-B13E-82D75042DF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8F62676-CAA2-B807-5E21-EB36638939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117E04-2D51-1226-D64A-EF20364D3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4872F-3A19-4AD2-BB39-40F86DF4D8C7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DEEDF9-0010-FB07-A68A-C8E49DE7F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E21D4F-A832-67FA-DA35-0E7A1A1F2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DBA3-E8F8-45E2-92F8-003EA77ED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669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55641E-4C4E-E72F-22C6-192CB89CB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294843-2455-DD6D-2955-504035CFF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C2238E-D565-5E5A-27F6-19D435B3A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4872F-3A19-4AD2-BB39-40F86DF4D8C7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A379E7-6A30-A290-44E4-5B5205418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3D8332-2E72-4D32-82D2-739E6E077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DBA3-E8F8-45E2-92F8-003EA77ED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49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0E94B9-9BDE-40B9-38EA-7AE0D0FAB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B4E9E0-28CB-84EC-8930-D850EE1D8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409612-9592-269F-4776-AC422BE4D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4872F-3A19-4AD2-BB39-40F86DF4D8C7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E6F7B7-8120-7B40-733B-0B9923D7A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15E92D-CA32-D5D1-D969-5A904A78E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DBA3-E8F8-45E2-92F8-003EA77ED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785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7A3EEB-2C81-ACD0-6E1B-4BE12B41D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8BAE43-7F4D-CC5A-42F4-867EADA383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C4FEF72-3A10-1B79-013B-19DABDEF84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830179-665A-6C40-2C02-9E156E4D9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4872F-3A19-4AD2-BB39-40F86DF4D8C7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07E438-1CBB-4652-E20E-DE8E627EA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4CF9F25-51D5-33B6-1BA0-7008947A8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DBA3-E8F8-45E2-92F8-003EA77ED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114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A34EB7-AD68-1452-386C-961F98DA1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2685C4-6CEA-3C61-B161-0CAC20E1DC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11DEC78-8227-878F-A277-516FE2FD72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CFD9735-A1E0-924A-B20B-9EA0F869E0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FEC8993-F959-4C77-8E5A-2E99574C7E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8472DE9-9E6B-F565-E2D6-AD3262ECC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4872F-3A19-4AD2-BB39-40F86DF4D8C7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5FCD9C8-4838-EBE7-75E3-FD732C0AC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7B642AB-5ECA-4D4F-D55A-AB42B51FE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DBA3-E8F8-45E2-92F8-003EA77ED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233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BB0B9D-BBE7-D667-564A-3102D2D96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0A48A76-EBDD-5BA3-DB86-7F8A0F9C3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4872F-3A19-4AD2-BB39-40F86DF4D8C7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0529634-BC04-6D0E-633E-84B450B40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7BA8424-7B64-4EAC-F26E-A0DBA4979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DBA3-E8F8-45E2-92F8-003EA77ED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017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A49AC6F-A13A-E08A-1B45-AE9CAC70B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4872F-3A19-4AD2-BB39-40F86DF4D8C7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B98BBF1-290B-8D41-539D-07D229EA9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9BE1038-8A4C-04E4-666D-5B8F33933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DBA3-E8F8-45E2-92F8-003EA77ED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366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667B20-94CD-682D-4F8B-74ABA940F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5FAEAF-5A03-10DA-00BE-D8AF36AC6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D7E9832-6615-9E0F-3313-A21FB64D5C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6BA4FE-A63E-5D95-BF7F-FAB553486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4872F-3A19-4AD2-BB39-40F86DF4D8C7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645A7B-12F1-9F53-077B-F48A0A7D8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AF7896-2525-89E2-B129-08B1298FC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DBA3-E8F8-45E2-92F8-003EA77ED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988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4B17F6-BDBB-AA69-6662-8A3B6C0BF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CE445D6-482D-2E57-4475-3A3A0D22D7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BD508B-E66B-20CD-2623-0FC2C5F0E2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337F78-CA43-3BFC-DD3A-69FF97943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4872F-3A19-4AD2-BB39-40F86DF4D8C7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85510A-3FC9-944C-0CA4-BFC9BA68F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437F50-6F2A-E9E0-30C8-B825D1D99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DBA3-E8F8-45E2-92F8-003EA77ED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126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36B355-DA01-3BAA-BA98-7FC148F91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D11A10-6840-EB95-E006-B24533D4C2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706C69-9275-1F3D-1759-0FE8D6675C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4872F-3A19-4AD2-BB39-40F86DF4D8C7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34CE56-AA52-F20B-D541-82FB51E6E6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2CF82A-52FA-7869-AD6A-C97AC85B9A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2DBA3-E8F8-45E2-92F8-003EA77ED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196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07773D1-4955-BE30-3ABB-7DFF5B3802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EE3D5166-E22F-1A55-376D-2640B9D4D738}"/>
              </a:ext>
            </a:extLst>
          </p:cNvPr>
          <p:cNvSpPr/>
          <p:nvPr/>
        </p:nvSpPr>
        <p:spPr>
          <a:xfrm>
            <a:off x="101599" y="4187245"/>
            <a:ext cx="7486979" cy="178835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9F961AE-AEDD-AF01-11C9-2DD9D8D7D9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335" y="4083094"/>
            <a:ext cx="1965816" cy="196581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1FEF861-8001-6CB9-2108-FF3039A10A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450" y="4060601"/>
            <a:ext cx="2041642" cy="204164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DAEC9BD-14E3-B146-727E-2B91EB489C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80354" y="4189666"/>
            <a:ext cx="1808506" cy="180850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416308D-9258-4696-DFCC-7B16A499BE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056" y="4041572"/>
            <a:ext cx="2079699" cy="2079699"/>
          </a:xfrm>
          <a:prstGeom prst="rect">
            <a:avLst/>
          </a:prstGeom>
        </p:spPr>
      </p:pic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3829DE06-846B-A933-C975-2BE331432B78}"/>
              </a:ext>
            </a:extLst>
          </p:cNvPr>
          <p:cNvSpPr/>
          <p:nvPr/>
        </p:nvSpPr>
        <p:spPr>
          <a:xfrm>
            <a:off x="101598" y="2294739"/>
            <a:ext cx="7486979" cy="178835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20A6533A-317D-16B0-0EC3-3F19CA4B3A15}"/>
              </a:ext>
            </a:extLst>
          </p:cNvPr>
          <p:cNvSpPr/>
          <p:nvPr/>
        </p:nvSpPr>
        <p:spPr>
          <a:xfrm>
            <a:off x="101598" y="430511"/>
            <a:ext cx="7486979" cy="178835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0334059-7780-2519-221E-225F842B3D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675" y="2190325"/>
            <a:ext cx="2204467" cy="220446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2E11757-40D4-8F73-5835-35D26B9A060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677" y="2165971"/>
            <a:ext cx="2131027" cy="213102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600FD0D-E329-B89B-F3F0-0E6D16BC0C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412" y="2100582"/>
            <a:ext cx="2383952" cy="238395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A571897-389B-C9C4-3D7A-6F7456ACF5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5" y="2294476"/>
            <a:ext cx="1912075" cy="191207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45573F5-B648-DE3B-6397-784F12899AA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767" y="486818"/>
            <a:ext cx="1566954" cy="172897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B0B0D04-8C14-0FC6-8E66-6BE8AB7E147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410" y="375153"/>
            <a:ext cx="1855089" cy="1862529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87B947F8-4B6C-9DF5-0AC6-D85119265B6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735" y="418644"/>
            <a:ext cx="1984516" cy="180022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09A8D98-683A-7ED4-BBB6-E7D748DCF77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71" y="392486"/>
            <a:ext cx="1797839" cy="179783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9DECEE5-C3FC-0C72-97A0-8D4FA6C724C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344" y="1682359"/>
            <a:ext cx="4069164" cy="4069164"/>
          </a:xfrm>
          <a:prstGeom prst="rect">
            <a:avLst/>
          </a:prstGeom>
        </p:spPr>
      </p:pic>
      <p:pic>
        <p:nvPicPr>
          <p:cNvPr id="4" name="подарок Рисунок 21">
            <a:extLst>
              <a:ext uri="{FF2B5EF4-FFF2-40B4-BE49-F238E27FC236}">
                <a16:creationId xmlns:a16="http://schemas.microsoft.com/office/drawing/2014/main" id="{CA12FD3A-F851-1404-AC55-20CBD77DCE6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63014" y="6044634"/>
            <a:ext cx="725566" cy="784834"/>
          </a:xfrm>
          <a:prstGeom prst="rect">
            <a:avLst/>
          </a:prstGeom>
        </p:spPr>
      </p:pic>
      <p:sp>
        <p:nvSpPr>
          <p:cNvPr id="6" name="Скругленный прямоугольник 52">
            <a:extLst>
              <a:ext uri="{FF2B5EF4-FFF2-40B4-BE49-F238E27FC236}">
                <a16:creationId xmlns:a16="http://schemas.microsoft.com/office/drawing/2014/main" id="{B84857A1-0416-A67C-AD79-E9C279099246}"/>
              </a:ext>
            </a:extLst>
          </p:cNvPr>
          <p:cNvSpPr/>
          <p:nvPr/>
        </p:nvSpPr>
        <p:spPr>
          <a:xfrm>
            <a:off x="1054158" y="313821"/>
            <a:ext cx="5384185" cy="5684351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196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5F21B4B-C772-445C-8894-FD4F58EFF8E5}"/>
</file>

<file path=customXml/itemProps2.xml><?xml version="1.0" encoding="utf-8"?>
<ds:datastoreItem xmlns:ds="http://schemas.openxmlformats.org/officeDocument/2006/customXml" ds:itemID="{CC55AF2C-F009-45B8-83C5-44E2F494C655}"/>
</file>

<file path=customXml/itemProps3.xml><?xml version="1.0" encoding="utf-8"?>
<ds:datastoreItem xmlns:ds="http://schemas.openxmlformats.org/officeDocument/2006/customXml" ds:itemID="{09BBD681-F43C-407E-AABE-45FADF09EDD4}"/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Yehor Tkachenko</dc:creator>
  <cp:lastModifiedBy>Администратор</cp:lastModifiedBy>
  <cp:revision>3</cp:revision>
  <dcterms:created xsi:type="dcterms:W3CDTF">2024-04-20T15:59:28Z</dcterms:created>
  <dcterms:modified xsi:type="dcterms:W3CDTF">2025-07-12T12:31:53Z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