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 b="11862"/>
          <a:stretch/>
        </p:blipFill>
        <p:spPr>
          <a:xfrm rot="830298">
            <a:off x="7006501" y="575409"/>
            <a:ext cx="1492674" cy="11385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473933" y="2624108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9345" y="85916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53346" y="1995391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5289533" y="1251063"/>
            <a:ext cx="4127998" cy="3603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436A7-698C-C6B6-33AB-9F098B9CC7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" y="3104956"/>
            <a:ext cx="2933568" cy="2933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251DC6-9AFB-D2FF-DF9E-CEEB1295D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954" y="4868504"/>
            <a:ext cx="1437073" cy="14370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061C5C-91E5-EC1D-4562-D78D412FE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350" y="3983713"/>
            <a:ext cx="1321778" cy="1321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110" y="3763976"/>
            <a:ext cx="1813471" cy="18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46 C -0.00638 -0.00208 -0.01289 -0.00301 -0.01901 -0.00556 C -0.02187 -0.00695 -0.02474 -0.00995 -0.02747 -0.01111 C -0.03424 -0.01366 -0.04114 -0.01458 -0.04791 -0.0162 C -0.05208 -0.02014 -0.05625 -0.0257 -0.06054 -0.02431 C -0.06601 -0.02315 -0.07135 -0.01968 -0.07669 -0.0162 C -0.0819 -0.0132 -0.08698 -0.00857 -0.09218 -0.00556 C -0.09375 -0.00463 -0.09544 -0.00394 -0.09713 -0.00301 C -0.12487 0.01667 -0.10273 0.00255 -0.11536 0.01065 C -0.11679 0.01227 -0.11823 0.01412 -0.11953 0.01574 C -0.12122 0.01829 -0.12278 0.02222 -0.12448 0.02384 C -0.13372 0.03287 -0.13632 0.03241 -0.14349 0.0375 C -0.14466 0.03842 -0.1457 0.03981 -0.147 0.04028 C -0.15026 0.04143 -0.15351 0.0419 -0.15677 0.04329 C -0.16757 0.04097 -0.17838 0.04097 -0.18919 0.0375 C -0.2026 0.03333 -0.20481 0.02083 -0.2194 0.0081 C -0.22734 0.00092 -0.23515 -0.00764 -0.24323 -0.01366 C -0.25638 -0.02315 -0.25078 -0.01852 -0.26015 -0.02685 L -0.31132 -0.02176 C -0.31536 -0.0213 -0.3194 -0.0206 -0.32343 -0.01921 C -0.32682 -0.01806 -0.33034 -0.01551 -0.33398 -0.01366 C -0.34596 0.00162 -0.32864 -0.01968 -0.34375 -0.00301 C -0.34583 -0.00046 -0.34791 0.00255 -0.35 0.00509 C -0.35091 0.00648 -0.35273 0.0081 -0.35273 0.00856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27</cp:revision>
  <dcterms:created xsi:type="dcterms:W3CDTF">2024-04-13T20:46:49Z</dcterms:created>
  <dcterms:modified xsi:type="dcterms:W3CDTF">2025-07-11T17:55:57Z</dcterms:modified>
</cp:coreProperties>
</file>