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48C5DA-EDE3-4DB8-9BD7-94DA4120A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CF88664-A47C-461D-941B-BAEAE6FCE6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828A04-2F91-432F-B535-E8D44BAE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CAB615-DE3A-4934-B5A3-8CB954C2F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843C3B-F045-462D-AF3B-05BF0E9B0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81465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D5F14D-428A-4DA2-A84D-531C2812C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0B2F7A-0B16-4D29-A91C-55FD95D419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B22CE5-7750-44CF-BAB3-F32F76160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D88288-22A5-4EB9-8743-8B8A7CF60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CF7096-4DE0-4335-BD7F-E574F6DB8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43969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590BA31-151F-45F5-88C1-21E8B2AA49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971EE5-67FE-41B7-89BC-624374D190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9747CC-9076-409F-827B-07FC367D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87A6FB-30D3-4CF7-9FEB-BEB0780A1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ADE340-E51F-4B77-BDFE-34CD8D387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6105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64DD60-E832-45A2-BF10-461C6ADD6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60461C-4837-4D20-86CF-8236CDEBC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5CDAD8-AFB2-48C7-B61B-176BC6519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FC35A6-99E6-433C-854F-6C4E6EA97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94A1AC-D765-4B61-B718-1994C75A3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2847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AC0D96-CAFD-4C58-A4A9-664B7A1BA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87E8F0-A1AB-4B59-AED5-2B6B21F05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66B336-4985-419B-96CA-8AF192D5B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4A83FA-197B-4E70-BAA3-CCA99A9AA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D98BC4-858E-4DA0-9FDC-B9F4F464D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684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7214FB-DCFE-48AB-BAC2-70B553167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0D86E5-0332-49DF-8403-2C952FD133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80F730-ABE3-4A6C-959F-F97F77AAB5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BA980F-287F-4C6A-B454-59973E82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D344F9-4FDC-40ED-AB8E-CE2AF4C5E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CBBB5F-1C86-4E25-90FA-89E7D0F85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2342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A52806-2116-4327-9E54-16D460D14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CF975F-8D9C-4ACF-AAD4-7F9A90BE1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CF88D0-5D66-49C2-BAC2-8ADC1D9D96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26B3765-0727-4BBA-B38D-B58F26F89B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4D362C7-928A-4544-B5BF-02D90B08B3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12B265C-1755-4CA3-9A52-EADC71107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F7324DF-312E-4C6D-923B-7ABA96DAC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FE0A861-0A1C-4AD4-BF6A-25C18A842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76957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CCCF2F-9979-4E35-B543-871901E1E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D49108B-124C-4E41-BDF7-20538EEEB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55AFBD1-1BA3-45D9-9AFF-43C0FFC43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6FCA9C-04EC-40E5-A3E3-F3470FF0C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80739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C0CF69-9781-4B50-AA33-92DCD6645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6228141-8B8E-4C68-83AB-2BEAB052F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8EDD3A9-2CA3-4D60-8CF7-1295AA92D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22101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01C381-1F75-4132-AE2A-E013C6292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8B1038-7655-4981-ADDE-DCE4A8C9A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CB4113B-C950-4182-96F9-F965EB9AE3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12C3ED-EC00-4EBD-A6F9-4E8192CB4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EB9287-3AE6-40D2-81C9-EA9A59C19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297B26-F658-498F-B8DB-238B14D29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99739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950622-356C-48B6-80D6-7A2400A5E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30F11DA-1AF3-45ED-B562-4B8E7FBAB5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85B01A4-B77D-4F78-942A-4A892A7139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BDEACE-415F-43EA-8832-667D709F9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BCF4BB-0C98-47D0-A2ED-E234580C5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A16D1F-589A-413E-99DA-D655AF3CB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5561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B55CEA-8959-476C-8D26-B93F433D9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ADE0FB-8DAE-42D8-8874-CB7D79851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A7B242-9E18-4CF1-96C3-0E5B83E7DE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A17A4-881E-47B5-A1D5-353FC1183FA2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7B650E-038F-4522-81A5-7D80F3FB57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88B930-E288-4724-ABE6-10C5832F19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42650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A9E732-A8A7-401D-9F60-91351B627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D4ED6E1-19BC-444D-A442-EBA7CB1212CE}"/>
              </a:ext>
            </a:extLst>
          </p:cNvPr>
          <p:cNvSpPr/>
          <p:nvPr/>
        </p:nvSpPr>
        <p:spPr>
          <a:xfrm>
            <a:off x="4038600" y="540232"/>
            <a:ext cx="6841436" cy="5586587"/>
          </a:xfrm>
          <a:prstGeom prst="roundRect">
            <a:avLst/>
          </a:prstGeom>
          <a:solidFill>
            <a:schemeClr val="bg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63B9D8B-B99B-4372-94FA-F5ED144605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2" b="8473"/>
          <a:stretch/>
        </p:blipFill>
        <p:spPr>
          <a:xfrm>
            <a:off x="4439783" y="2292626"/>
            <a:ext cx="3511521" cy="2936146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D131A0C8-6C69-400C-871D-2AD638ED17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79514" y="3760699"/>
            <a:ext cx="1100260" cy="134178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58A09BF-9776-418C-A8DE-7FD10BB61E5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9" t="5958" r="17825" b="5183"/>
          <a:stretch/>
        </p:blipFill>
        <p:spPr>
          <a:xfrm>
            <a:off x="8183219" y="2406058"/>
            <a:ext cx="2040835" cy="282271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151C8AF-F865-44C6-8867-789357CA36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8671">
            <a:off x="8564828" y="630335"/>
            <a:ext cx="1341781" cy="134178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D94A4AB-A240-4CCD-8F49-5CBA8B2F1D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691" y="2617525"/>
            <a:ext cx="1028721" cy="103011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8865267-EAAB-44CE-AB22-5B1AA707A8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851" y="1132014"/>
            <a:ext cx="1979934" cy="178194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FC608CB-0152-48A8-B0D1-4DA2A5196D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6497">
            <a:off x="5074090" y="1538179"/>
            <a:ext cx="1956751" cy="146756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ED8A8DE-9D62-4693-B949-23E0412283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574" y="4361080"/>
            <a:ext cx="1341781" cy="134178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775715FD-736A-4F12-8A2B-6C760D339B4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805" y="3449737"/>
            <a:ext cx="1341781" cy="134178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57DC7666-72A3-4B5B-BC95-C7953A765C1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145" y="4060336"/>
            <a:ext cx="1431969" cy="1341781"/>
          </a:xfrm>
          <a:prstGeom prst="rect">
            <a:avLst/>
          </a:prstGeom>
        </p:spPr>
      </p:pic>
      <p:pic>
        <p:nvPicPr>
          <p:cNvPr id="41" name="подаоркРисунок 40">
            <a:extLst>
              <a:ext uri="{FF2B5EF4-FFF2-40B4-BE49-F238E27FC236}">
                <a16:creationId xmlns:a16="http://schemas.microsoft.com/office/drawing/2014/main" id="{93066DD2-B2E5-452D-9934-F0D0C458E2B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1048525" y="5079157"/>
            <a:ext cx="1009182" cy="1018948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2BC6DC58-C084-4DE8-94BC-6EC92205D93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062" y="2720874"/>
            <a:ext cx="859521" cy="85952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1BB94E6-5BE0-47A9-ADAE-98B0145F126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1" y="2284842"/>
            <a:ext cx="3841978" cy="3841978"/>
          </a:xfrm>
          <a:prstGeom prst="rect">
            <a:avLst/>
          </a:prstGeom>
        </p:spPr>
      </p:pic>
      <p:pic>
        <p:nvPicPr>
          <p:cNvPr id="5" name="Рисунок 4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C9BF23DD-813B-C64E-3362-6D8DA571BED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252" y="1591789"/>
            <a:ext cx="1491589" cy="149158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3D059F4-F6DE-423A-BC1B-9BF47C487D0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32425">
            <a:off x="8053164" y="1503878"/>
            <a:ext cx="1778603" cy="1778603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183D85A-AFF1-456B-A8BE-868BE027A39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70124">
            <a:off x="8585192" y="1982310"/>
            <a:ext cx="1195818" cy="119581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5D7C24-63EB-471D-8A82-76C17F5DC5C9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4612936" y="490501"/>
            <a:ext cx="5416643" cy="518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65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80E9DD6-EFAB-4234-9EC6-3A2653703D11}"/>
</file>

<file path=customXml/itemProps2.xml><?xml version="1.0" encoding="utf-8"?>
<ds:datastoreItem xmlns:ds="http://schemas.openxmlformats.org/officeDocument/2006/customXml" ds:itemID="{35542B95-DB76-46B2-BF30-443173FF7C5B}"/>
</file>

<file path=customXml/itemProps3.xml><?xml version="1.0" encoding="utf-8"?>
<ds:datastoreItem xmlns:ds="http://schemas.openxmlformats.org/officeDocument/2006/customXml" ds:itemID="{B7E0ECF8-13C5-4AF7-A382-9618BC93D80A}"/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8</cp:revision>
  <dcterms:created xsi:type="dcterms:W3CDTF">2024-05-11T08:47:25Z</dcterms:created>
  <dcterms:modified xsi:type="dcterms:W3CDTF">2024-12-25T20:50:48Z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