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7320" y="2243455"/>
            <a:ext cx="4168140" cy="416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29D31F-BFE3-4BCB-8757-9A197B1314FD}"/>
</file>

<file path=customXml/itemProps2.xml><?xml version="1.0" encoding="utf-8"?>
<ds:datastoreItem xmlns:ds="http://schemas.openxmlformats.org/officeDocument/2006/customXml" ds:itemID="{9A5A5A90-655A-4D0E-93EF-5459C9E114A4}"/>
</file>

<file path=customXml/itemProps3.xml><?xml version="1.0" encoding="utf-8"?>
<ds:datastoreItem xmlns:ds="http://schemas.openxmlformats.org/officeDocument/2006/customXml" ds:itemID="{2C26B3DF-3F9E-4956-B372-35F1363B72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