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7.xml" ContentType="application/vnd.openxmlformats-officedocument.presentationml.slideLayout+xml"/>
  <Override PartName="/ppt/commentAuthors.xml" ContentType="application/vnd.openxmlformats-officedocument.presentationml.commentAuthors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Анастасія Лоза" initials="АЛ" lastIdx="1" clrIdx="0">
    <p:extLst>
      <p:ext uri="{19B8F6BF-5375-455C-9EA6-DF929625EA0E}">
        <p15:presenceInfo xmlns:p15="http://schemas.microsoft.com/office/powerpoint/2012/main" userId="15ffb4d8a1fef21d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66" d="100"/>
          <a:sy n="66" d="100"/>
        </p:scale>
        <p:origin x="1668" y="10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1.xml"/><Relationship Id="rId3" Type="http://schemas.openxmlformats.org/officeDocument/2006/relationships/commentAuthors" Target="commentAuthors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10" Type="http://schemas.openxmlformats.org/officeDocument/2006/relationships/customXml" Target="../customXml/item3.xml"/><Relationship Id="rId4" Type="http://schemas.openxmlformats.org/officeDocument/2006/relationships/presProps" Target="presProps.xml"/><Relationship Id="rId9" Type="http://schemas.openxmlformats.org/officeDocument/2006/relationships/customXml" Target="../customXml/item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2DDF7F-8806-45E5-B736-FA052BE651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2C570759-83A2-42D2-BF28-40E273FF6C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295BE0FA-48F3-46FC-9D27-7A133560D5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183A6-6CA3-4D5A-AA9E-4812AAAF8F26}" type="datetimeFigureOut">
              <a:rPr lang="uk-UA" smtClean="0"/>
              <a:t>03.01.2025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DE6AA726-EE70-42ED-B5AC-55E4E2BE8D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5160A867-BBFE-4F5C-B690-AA44A9F60D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806719-114F-42A2-AAE0-066FB748AFDF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996579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F224C93-5718-46AB-8FE9-0C891CB829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9B113FFE-C96C-4236-89A6-93A48C95E3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5A0CEC33-9171-4AA5-A82D-0D849BCC07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183A6-6CA3-4D5A-AA9E-4812AAAF8F26}" type="datetimeFigureOut">
              <a:rPr lang="uk-UA" smtClean="0"/>
              <a:t>03.01.2025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89BE5E8F-82E2-41A3-9BAD-A5417934E4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07E57631-6FFE-48B5-9615-6FDB2D158E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806719-114F-42A2-AAE0-066FB748AFDF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670506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69EBC6CB-9A0F-431D-8743-FAD34CAACB1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B2A5877F-9C2E-4A39-9817-A223C5AC8B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5CAA3BD1-A932-4B00-A318-1B69271063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183A6-6CA3-4D5A-AA9E-4812AAAF8F26}" type="datetimeFigureOut">
              <a:rPr lang="uk-UA" smtClean="0"/>
              <a:t>03.01.2025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2BB89AA1-3391-41B9-8FE4-0A21CE47A4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D12E6049-66D5-4B03-8E8B-9841B4B6E3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806719-114F-42A2-AAE0-066FB748AFDF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683709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EEB6CD6-C862-49E1-8C54-39C03C4178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2EC8A543-6FDD-4D82-A56C-3C73284AA2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A997CC58-5716-4661-B29E-3075CC5308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183A6-6CA3-4D5A-AA9E-4812AAAF8F26}" type="datetimeFigureOut">
              <a:rPr lang="uk-UA" smtClean="0"/>
              <a:t>03.01.2025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0C706CE3-977F-4F1C-8FAF-290122B4DE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0FF5D91-CF8E-4D1D-9914-50DA3B0493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806719-114F-42A2-AAE0-066FB748AFDF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32248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B668BEC-FC8C-4D46-9A92-ED4273B530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61FCE3C4-85F0-41BE-ADC6-E20022018F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ADB50A72-B141-4351-A1B4-D8F8D9DD1F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183A6-6CA3-4D5A-AA9E-4812AAAF8F26}" type="datetimeFigureOut">
              <a:rPr lang="uk-UA" smtClean="0"/>
              <a:t>03.01.2025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7CF7789A-4033-48BA-BD79-97AEA40B52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7B73B9A2-2A41-4711-AE03-2E685C3E01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806719-114F-42A2-AAE0-066FB748AFDF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30982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26237A5-5EE2-4FC3-9318-F60A91445F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BED4A5AC-8DCF-43B6-960D-558AE9D07F8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DAA3196D-B1CF-4D2C-B119-B383E691A1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8B69DFFF-68A6-4645-89D0-EBF25640E9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183A6-6CA3-4D5A-AA9E-4812AAAF8F26}" type="datetimeFigureOut">
              <a:rPr lang="uk-UA" smtClean="0"/>
              <a:t>03.01.2025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DF774D90-CEC6-469E-9B90-EE2258F1C3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F6F260D4-32D2-4FF4-8EDC-56D2520D2F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806719-114F-42A2-AAE0-066FB748AFDF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428026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E70CA99-544B-4058-80B0-546AF12319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F2258471-4457-43DD-83A3-A136F83555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63ADACD0-A2D0-4530-859F-71A09BB60F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7AFB3C5E-3655-41D2-AE92-54EBBDEA822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058EDD7B-51C0-4AC6-81F6-BD39E6771CD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C562E659-0F32-45E6-B773-D46C5DF9A9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183A6-6CA3-4D5A-AA9E-4812AAAF8F26}" type="datetimeFigureOut">
              <a:rPr lang="uk-UA" smtClean="0"/>
              <a:t>03.01.2025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FB008831-9451-4EB6-9B17-81094E1609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EC538B90-34EA-4554-A0E7-1A5FCDF88F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806719-114F-42A2-AAE0-066FB748AFDF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703246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557EC82-F646-4C1E-BD75-0D477E0CCA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8B289680-B0DF-4350-849B-9763C678E6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183A6-6CA3-4D5A-AA9E-4812AAAF8F26}" type="datetimeFigureOut">
              <a:rPr lang="uk-UA" smtClean="0"/>
              <a:t>03.01.2025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3E11061C-A1F6-4E7E-B4E3-F617BFBA79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05DFD0F1-4793-4380-81B2-80038A9E5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806719-114F-42A2-AAE0-066FB748AFDF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338538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5487D999-F625-4DDD-A3AD-83948C1957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183A6-6CA3-4D5A-AA9E-4812AAAF8F26}" type="datetimeFigureOut">
              <a:rPr lang="uk-UA" smtClean="0"/>
              <a:t>03.01.2025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93CFAE66-701F-476F-9C35-896EDA83AF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751DC057-3E7B-4D44-8D41-F99E7DEE4C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806719-114F-42A2-AAE0-066FB748AFDF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519375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33A73FF-F9D6-47BA-9D31-0B7E82F72E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2F2EA5E9-9D7E-427D-A99B-E7171909B7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1C3690EE-CB58-43F1-B7C1-70BFE8DB2B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0FF65D65-2725-4EDF-AA8A-57F1DD8306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183A6-6CA3-4D5A-AA9E-4812AAAF8F26}" type="datetimeFigureOut">
              <a:rPr lang="uk-UA" smtClean="0"/>
              <a:t>03.01.2025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118F8AFA-2A1D-41C3-AE07-DA8422A50C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2152FC72-D8DE-426C-B66F-7EA5BDAC35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806719-114F-42A2-AAE0-066FB748AFDF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159275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CBBF0F9-10E8-48D2-988E-05503272BB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A47DF0B5-1435-42F5-B47A-93BF76EB585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63C9179F-C29E-47EB-9EDC-218B2CBD88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ED8975FB-D071-4BFA-A5DE-F7BDB62C2C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183A6-6CA3-4D5A-AA9E-4812AAAF8F26}" type="datetimeFigureOut">
              <a:rPr lang="uk-UA" smtClean="0"/>
              <a:t>03.01.2025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51A29EAC-5326-47C3-8DF9-83E778FB2C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938D87A4-F728-4CBA-900D-60F515C580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806719-114F-42A2-AAE0-066FB748AFDF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721108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A1F50D1D-7849-47CC-A3DC-888A00CB00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B9497837-1CD7-47F1-987A-962313A48A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5EEEA998-789E-4E63-8522-1758B7B3EE2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D183A6-6CA3-4D5A-AA9E-4812AAAF8F26}" type="datetimeFigureOut">
              <a:rPr lang="uk-UA" smtClean="0"/>
              <a:t>03.01.2025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61B7A250-1297-469B-BDB5-15CD51835F3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67AB99A0-60B3-48E3-8D4D-FFEFEAA9C0C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806719-114F-42A2-AAE0-066FB748AFDF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57315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18" Type="http://schemas.openxmlformats.org/officeDocument/2006/relationships/image" Target="../media/image1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17" Type="http://schemas.openxmlformats.org/officeDocument/2006/relationships/image" Target="../media/image14.png"/><Relationship Id="rId2" Type="http://schemas.openxmlformats.org/officeDocument/2006/relationships/tags" Target="../tags/tag2.xml"/><Relationship Id="rId16" Type="http://schemas.openxmlformats.org/officeDocument/2006/relationships/image" Target="../media/image13.png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5" Type="http://schemas.openxmlformats.org/officeDocument/2006/relationships/image" Target="../media/image12.png"/><Relationship Id="rId10" Type="http://schemas.openxmlformats.org/officeDocument/2006/relationships/image" Target="../media/image7.png"/><Relationship Id="rId19" Type="http://schemas.openxmlformats.org/officeDocument/2006/relationships/image" Target="../media/image16.png"/><Relationship Id="rId4" Type="http://schemas.openxmlformats.org/officeDocument/2006/relationships/image" Target="../media/image1.png"/><Relationship Id="rId9" Type="http://schemas.openxmlformats.org/officeDocument/2006/relationships/image" Target="../media/image6.png"/><Relationship Id="rId1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411AD77-FAFD-D609-B009-3182A4FF1C4E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0" y="-12491"/>
            <a:ext cx="12199153" cy="6882981"/>
          </a:xfrm>
          <a:prstGeom prst="rect">
            <a:avLst/>
          </a:prstGeom>
          <a:effectLst/>
        </p:spPr>
      </p:pic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5242F148-4355-F0CF-7763-32BBE62CE9C6}"/>
              </a:ext>
            </a:extLst>
          </p:cNvPr>
          <p:cNvSpPr/>
          <p:nvPr/>
        </p:nvSpPr>
        <p:spPr>
          <a:xfrm>
            <a:off x="5213349" y="743039"/>
            <a:ext cx="6337300" cy="5937161"/>
          </a:xfrm>
          <a:prstGeom prst="roundRect">
            <a:avLst/>
          </a:prstGeom>
          <a:solidFill>
            <a:schemeClr val="bg1">
              <a:alpha val="56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3" name="Picture 1" descr="Без назви-1">
            <a:extLst>
              <a:ext uri="{FF2B5EF4-FFF2-40B4-BE49-F238E27FC236}">
                <a16:creationId xmlns:a16="http://schemas.microsoft.com/office/drawing/2014/main" id="{7766486E-B2FA-201A-DDE6-DF25C10D1581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337812" y="2764685"/>
            <a:ext cx="3756025" cy="3756025"/>
          </a:xfrm>
          <a:prstGeom prst="rect">
            <a:avLst/>
          </a:prstGeom>
        </p:spPr>
      </p:pic>
      <p:grpSp>
        <p:nvGrpSpPr>
          <p:cNvPr id="80" name="Группа 79">
            <a:extLst>
              <a:ext uri="{FF2B5EF4-FFF2-40B4-BE49-F238E27FC236}">
                <a16:creationId xmlns:a16="http://schemas.microsoft.com/office/drawing/2014/main" id="{E3FBB9D2-6F1A-55C3-4372-800850506315}"/>
              </a:ext>
            </a:extLst>
          </p:cNvPr>
          <p:cNvGrpSpPr/>
          <p:nvPr/>
        </p:nvGrpSpPr>
        <p:grpSpPr>
          <a:xfrm>
            <a:off x="7932578" y="2242511"/>
            <a:ext cx="2652136" cy="1848917"/>
            <a:chOff x="8082538" y="2252351"/>
            <a:chExt cx="2652136" cy="1848917"/>
          </a:xfrm>
        </p:grpSpPr>
        <p:pic>
          <p:nvPicPr>
            <p:cNvPr id="11" name="Рисунок 10" descr="Изображение выглядит как красный, машина&#10;&#10;Автоматически созданное описание">
              <a:extLst>
                <a:ext uri="{FF2B5EF4-FFF2-40B4-BE49-F238E27FC236}">
                  <a16:creationId xmlns:a16="http://schemas.microsoft.com/office/drawing/2014/main" id="{B96E03E1-9BC5-07E0-229C-56359BAE5F5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82538" y="2252351"/>
              <a:ext cx="1836161" cy="1836161"/>
            </a:xfrm>
            <a:prstGeom prst="rect">
              <a:avLst/>
            </a:prstGeom>
          </p:spPr>
        </p:pic>
        <p:pic>
          <p:nvPicPr>
            <p:cNvPr id="79" name="Рисунок 78" descr="Изображение выглядит как красный, машина&#10;&#10;Автоматически созданное описание">
              <a:extLst>
                <a:ext uri="{FF2B5EF4-FFF2-40B4-BE49-F238E27FC236}">
                  <a16:creationId xmlns:a16="http://schemas.microsoft.com/office/drawing/2014/main" id="{F672066E-F98D-60CC-3386-6CB2B831B19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98513" y="2265107"/>
              <a:ext cx="1836161" cy="1836161"/>
            </a:xfrm>
            <a:prstGeom prst="rect">
              <a:avLst/>
            </a:prstGeom>
          </p:spPr>
        </p:pic>
      </p:grpSp>
      <p:pic>
        <p:nvPicPr>
          <p:cNvPr id="74" name="Рисунок 73" descr="Изображение выглядит как зарисовка, млекопитающее, иллюстрация, рисунок&#10;&#10;Автоматически созданное описание">
            <a:extLst>
              <a:ext uri="{FF2B5EF4-FFF2-40B4-BE49-F238E27FC236}">
                <a16:creationId xmlns:a16="http://schemas.microsoft.com/office/drawing/2014/main" id="{23D46488-AC33-6F5F-EA4A-8F7C38C097E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8209" y="1509577"/>
            <a:ext cx="2486706" cy="2486706"/>
          </a:xfrm>
          <a:prstGeom prst="rect">
            <a:avLst/>
          </a:prstGeom>
        </p:spPr>
      </p:pic>
      <p:grpSp>
        <p:nvGrpSpPr>
          <p:cNvPr id="84" name="Группа 83">
            <a:extLst>
              <a:ext uri="{FF2B5EF4-FFF2-40B4-BE49-F238E27FC236}">
                <a16:creationId xmlns:a16="http://schemas.microsoft.com/office/drawing/2014/main" id="{16AFAD0D-3CE1-B79D-E4D0-C7C335A0A9F8}"/>
              </a:ext>
            </a:extLst>
          </p:cNvPr>
          <p:cNvGrpSpPr/>
          <p:nvPr/>
        </p:nvGrpSpPr>
        <p:grpSpPr>
          <a:xfrm>
            <a:off x="7865867" y="1870839"/>
            <a:ext cx="3013062" cy="2393731"/>
            <a:chOff x="7865867" y="1870839"/>
            <a:chExt cx="3013062" cy="2393731"/>
          </a:xfrm>
        </p:grpSpPr>
        <p:pic>
          <p:nvPicPr>
            <p:cNvPr id="82" name="Рисунок 81" descr="Изображение выглядит как текст, мультфильм, Человеческое лицо&#10;&#10;Автоматически созданное описание">
              <a:extLst>
                <a:ext uri="{FF2B5EF4-FFF2-40B4-BE49-F238E27FC236}">
                  <a16:creationId xmlns:a16="http://schemas.microsoft.com/office/drawing/2014/main" id="{74FEBA0E-DF66-4A3A-3AB7-0AD72CBC53C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65867" y="1870839"/>
              <a:ext cx="2359175" cy="2359175"/>
            </a:xfrm>
            <a:prstGeom prst="rect">
              <a:avLst/>
            </a:prstGeom>
          </p:spPr>
        </p:pic>
        <p:pic>
          <p:nvPicPr>
            <p:cNvPr id="83" name="Рисунок 82" descr="Изображение выглядит как текст, мультфильм, Человеческое лицо&#10;&#10;Автоматически созданное описание">
              <a:extLst>
                <a:ext uri="{FF2B5EF4-FFF2-40B4-BE49-F238E27FC236}">
                  <a16:creationId xmlns:a16="http://schemas.microsoft.com/office/drawing/2014/main" id="{31C880D1-6E8A-C37D-6CED-8F03C3F3350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19754" y="1905395"/>
              <a:ext cx="2359175" cy="2359175"/>
            </a:xfrm>
            <a:prstGeom prst="rect">
              <a:avLst/>
            </a:prstGeom>
          </p:spPr>
        </p:pic>
      </p:grpSp>
      <p:grpSp>
        <p:nvGrpSpPr>
          <p:cNvPr id="92" name="Группа 91">
            <a:extLst>
              <a:ext uri="{FF2B5EF4-FFF2-40B4-BE49-F238E27FC236}">
                <a16:creationId xmlns:a16="http://schemas.microsoft.com/office/drawing/2014/main" id="{2F94BEDE-BCED-30C5-B2D9-57926D87E8B8}"/>
              </a:ext>
            </a:extLst>
          </p:cNvPr>
          <p:cNvGrpSpPr/>
          <p:nvPr/>
        </p:nvGrpSpPr>
        <p:grpSpPr>
          <a:xfrm>
            <a:off x="7904546" y="1589351"/>
            <a:ext cx="2982962" cy="2725119"/>
            <a:chOff x="12162216" y="2712931"/>
            <a:chExt cx="2982962" cy="2725119"/>
          </a:xfrm>
        </p:grpSpPr>
        <p:pic>
          <p:nvPicPr>
            <p:cNvPr id="13" name="Рисунок 12" descr="Изображение выглядит как зарисовка, искусство&#10;&#10;Автоматически созданное описание">
              <a:extLst>
                <a:ext uri="{FF2B5EF4-FFF2-40B4-BE49-F238E27FC236}">
                  <a16:creationId xmlns:a16="http://schemas.microsoft.com/office/drawing/2014/main" id="{2FFC3DB7-FAAC-FADE-B1A8-AB97C88A3FE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62216" y="3062344"/>
              <a:ext cx="2267618" cy="2267618"/>
            </a:xfrm>
            <a:prstGeom prst="rect">
              <a:avLst/>
            </a:prstGeom>
          </p:spPr>
        </p:pic>
        <p:pic>
          <p:nvPicPr>
            <p:cNvPr id="88" name="Рисунок 87" descr="Изображение выглядит как беспозвоночный, морской слизняк, искусство&#10;&#10;Автоматически созданное описание">
              <a:extLst>
                <a:ext uri="{FF2B5EF4-FFF2-40B4-BE49-F238E27FC236}">
                  <a16:creationId xmlns:a16="http://schemas.microsoft.com/office/drawing/2014/main" id="{B8743956-0786-DBAE-41D9-BD43EC97CE7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10631" y="2868048"/>
              <a:ext cx="1036807" cy="1425610"/>
            </a:xfrm>
            <a:prstGeom prst="rect">
              <a:avLst/>
            </a:prstGeom>
          </p:spPr>
        </p:pic>
        <p:pic>
          <p:nvPicPr>
            <p:cNvPr id="89" name="Рисунок 88" descr="Изображение выглядит как беспозвоночный, морской слизняк, искусство&#10;&#10;Автоматически созданное описание">
              <a:extLst>
                <a:ext uri="{FF2B5EF4-FFF2-40B4-BE49-F238E27FC236}">
                  <a16:creationId xmlns:a16="http://schemas.microsoft.com/office/drawing/2014/main" id="{732804E9-108C-EB28-24C4-0AFB757CC1C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76722" y="2788169"/>
              <a:ext cx="1036807" cy="1425610"/>
            </a:xfrm>
            <a:prstGeom prst="rect">
              <a:avLst/>
            </a:prstGeom>
          </p:spPr>
        </p:pic>
        <p:pic>
          <p:nvPicPr>
            <p:cNvPr id="90" name="Рисунок 89" descr="Изображение выглядит как беспозвоночный, морской слизняк, искусство&#10;&#10;Автоматически созданное описание">
              <a:extLst>
                <a:ext uri="{FF2B5EF4-FFF2-40B4-BE49-F238E27FC236}">
                  <a16:creationId xmlns:a16="http://schemas.microsoft.com/office/drawing/2014/main" id="{0A3F84DF-30DF-DB73-E3AE-8E65E100620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979200" y="2712931"/>
              <a:ext cx="1036807" cy="1425610"/>
            </a:xfrm>
            <a:prstGeom prst="rect">
              <a:avLst/>
            </a:prstGeom>
          </p:spPr>
        </p:pic>
        <p:pic>
          <p:nvPicPr>
            <p:cNvPr id="85" name="Рисунок 84" descr="Изображение выглядит как зарисовка, искусство&#10;&#10;Автоматически созданное описание">
              <a:extLst>
                <a:ext uri="{FF2B5EF4-FFF2-40B4-BE49-F238E27FC236}">
                  <a16:creationId xmlns:a16="http://schemas.microsoft.com/office/drawing/2014/main" id="{7B404915-6C3C-4BDF-6F4A-61796D55B09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77560" y="3170432"/>
              <a:ext cx="2267618" cy="2267618"/>
            </a:xfrm>
            <a:prstGeom prst="rect">
              <a:avLst/>
            </a:prstGeom>
          </p:spPr>
        </p:pic>
        <p:pic>
          <p:nvPicPr>
            <p:cNvPr id="15" name="Рисунок 14" descr="Изображение выглядит как беспозвоночный, морской слизняк, искусство&#10;&#10;Автоматически созданное описание">
              <a:extLst>
                <a:ext uri="{FF2B5EF4-FFF2-40B4-BE49-F238E27FC236}">
                  <a16:creationId xmlns:a16="http://schemas.microsoft.com/office/drawing/2014/main" id="{B1375BF6-6F29-30EA-03A8-EA20EBD5B40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38071" y="2851133"/>
              <a:ext cx="1036807" cy="1425610"/>
            </a:xfrm>
            <a:prstGeom prst="rect">
              <a:avLst/>
            </a:prstGeom>
          </p:spPr>
        </p:pic>
        <p:pic>
          <p:nvPicPr>
            <p:cNvPr id="86" name="Рисунок 85" descr="Изображение выглядит как беспозвоночный, морской слизняк, искусство&#10;&#10;Автоматически созданное описание">
              <a:extLst>
                <a:ext uri="{FF2B5EF4-FFF2-40B4-BE49-F238E27FC236}">
                  <a16:creationId xmlns:a16="http://schemas.microsoft.com/office/drawing/2014/main" id="{238366FB-E0AC-A4FA-9719-2523A1B8F4A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82068" y="2787657"/>
              <a:ext cx="1036807" cy="1425610"/>
            </a:xfrm>
            <a:prstGeom prst="rect">
              <a:avLst/>
            </a:prstGeom>
          </p:spPr>
        </p:pic>
        <p:pic>
          <p:nvPicPr>
            <p:cNvPr id="87" name="Рисунок 86" descr="Изображение выглядит как беспозвоночный, морской слизняк, искусство&#10;&#10;Автоматически созданное описание">
              <a:extLst>
                <a:ext uri="{FF2B5EF4-FFF2-40B4-BE49-F238E27FC236}">
                  <a16:creationId xmlns:a16="http://schemas.microsoft.com/office/drawing/2014/main" id="{166E4A76-4279-8C45-D551-905B6784818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709616" y="2829751"/>
              <a:ext cx="1036807" cy="1425610"/>
            </a:xfrm>
            <a:prstGeom prst="rect">
              <a:avLst/>
            </a:prstGeom>
          </p:spPr>
        </p:pic>
      </p:grpSp>
      <p:pic>
        <p:nvPicPr>
          <p:cNvPr id="7" name="Рисунок 6" descr="Изображение выглядит как млекопитающее, зебра, зарисовка, живая природа&#10;&#10;Автоматически созданное описание">
            <a:extLst>
              <a:ext uri="{FF2B5EF4-FFF2-40B4-BE49-F238E27FC236}">
                <a16:creationId xmlns:a16="http://schemas.microsoft.com/office/drawing/2014/main" id="{6CEE6719-33D2-BCFC-5994-83696C68EA9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0777" y="1585412"/>
            <a:ext cx="2679158" cy="2679158"/>
          </a:xfrm>
          <a:prstGeom prst="rect">
            <a:avLst/>
          </a:prstGeom>
        </p:spPr>
      </p:pic>
      <p:grpSp>
        <p:nvGrpSpPr>
          <p:cNvPr id="94" name="Группа 93">
            <a:extLst>
              <a:ext uri="{FF2B5EF4-FFF2-40B4-BE49-F238E27FC236}">
                <a16:creationId xmlns:a16="http://schemas.microsoft.com/office/drawing/2014/main" id="{90AFE0C7-4769-462A-EC15-906A40E22F17}"/>
              </a:ext>
            </a:extLst>
          </p:cNvPr>
          <p:cNvGrpSpPr/>
          <p:nvPr/>
        </p:nvGrpSpPr>
        <p:grpSpPr>
          <a:xfrm>
            <a:off x="7948696" y="2100309"/>
            <a:ext cx="3118844" cy="2144999"/>
            <a:chOff x="7948696" y="2100309"/>
            <a:chExt cx="3118844" cy="2144999"/>
          </a:xfrm>
        </p:grpSpPr>
        <p:pic>
          <p:nvPicPr>
            <p:cNvPr id="68" name="Рисунок 67" descr="Изображение выглядит как овощи, тыква, Тыква, Калебаса&#10;&#10;Автоматически созданное описание">
              <a:extLst>
                <a:ext uri="{FF2B5EF4-FFF2-40B4-BE49-F238E27FC236}">
                  <a16:creationId xmlns:a16="http://schemas.microsoft.com/office/drawing/2014/main" id="{EE095A10-A177-A0D2-F203-67172F4779D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48696" y="2100309"/>
              <a:ext cx="2079860" cy="2079860"/>
            </a:xfrm>
            <a:prstGeom prst="rect">
              <a:avLst/>
            </a:prstGeom>
          </p:spPr>
        </p:pic>
        <p:pic>
          <p:nvPicPr>
            <p:cNvPr id="93" name="Рисунок 92" descr="Изображение выглядит как овощи, тыква, Тыква, Калебаса&#10;&#10;Автоматически созданное описание">
              <a:extLst>
                <a:ext uri="{FF2B5EF4-FFF2-40B4-BE49-F238E27FC236}">
                  <a16:creationId xmlns:a16="http://schemas.microsoft.com/office/drawing/2014/main" id="{CE007B8A-75A7-8600-FF47-36745A047F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87680" y="2165448"/>
              <a:ext cx="2079860" cy="2079860"/>
            </a:xfrm>
            <a:prstGeom prst="rect">
              <a:avLst/>
            </a:prstGeom>
          </p:spPr>
        </p:pic>
      </p:grpSp>
      <p:pic>
        <p:nvPicPr>
          <p:cNvPr id="72" name="Рисунок 71" descr="Изображение выглядит как млекопитающее, Фигурка животного, графическая вставка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7B833367-ECBD-FE9C-CE8B-97EAA744242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5536" y="1694196"/>
            <a:ext cx="2551112" cy="2551112"/>
          </a:xfrm>
          <a:prstGeom prst="rect">
            <a:avLst/>
          </a:prstGeom>
        </p:spPr>
      </p:pic>
      <p:grpSp>
        <p:nvGrpSpPr>
          <p:cNvPr id="95" name="Группа 94">
            <a:extLst>
              <a:ext uri="{FF2B5EF4-FFF2-40B4-BE49-F238E27FC236}">
                <a16:creationId xmlns:a16="http://schemas.microsoft.com/office/drawing/2014/main" id="{E104120D-F009-79EC-2FC3-CCDF3D9F2920}"/>
              </a:ext>
            </a:extLst>
          </p:cNvPr>
          <p:cNvGrpSpPr/>
          <p:nvPr/>
        </p:nvGrpSpPr>
        <p:grpSpPr>
          <a:xfrm>
            <a:off x="7865867" y="1350629"/>
            <a:ext cx="3384893" cy="2798276"/>
            <a:chOff x="11884551" y="3570589"/>
            <a:chExt cx="3384893" cy="2798276"/>
          </a:xfrm>
        </p:grpSpPr>
        <p:pic>
          <p:nvPicPr>
            <p:cNvPr id="76" name="Рисунок 75" descr="Изображение выглядит как Торт на день рождения, мультфильм, графическая вставка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12E3B8B9-D8DC-7716-B02F-CDB6F828BB5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05657" y="3570589"/>
              <a:ext cx="2798276" cy="2798276"/>
            </a:xfrm>
            <a:prstGeom prst="rect">
              <a:avLst/>
            </a:prstGeom>
          </p:spPr>
        </p:pic>
        <p:pic>
          <p:nvPicPr>
            <p:cNvPr id="9" name="Рисунок 8" descr="Изображение выглядит как млекопитающее, Большие кошки, гепард, кот&#10;&#10;Автоматически созданное описание">
              <a:extLst>
                <a:ext uri="{FF2B5EF4-FFF2-40B4-BE49-F238E27FC236}">
                  <a16:creationId xmlns:a16="http://schemas.microsoft.com/office/drawing/2014/main" id="{A2EA94C7-EA1C-E007-74CC-0690439F267C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504795" y="4580420"/>
              <a:ext cx="1764649" cy="1764649"/>
            </a:xfrm>
            <a:prstGeom prst="rect">
              <a:avLst/>
            </a:prstGeom>
          </p:spPr>
        </p:pic>
        <p:pic>
          <p:nvPicPr>
            <p:cNvPr id="70" name="Рисунок 69" descr="Изображение выглядит как кролик, Кролики и зайцы, мультфильм, домашний кролик&#10;&#10;Автоматически созданное описание">
              <a:extLst>
                <a:ext uri="{FF2B5EF4-FFF2-40B4-BE49-F238E27FC236}">
                  <a16:creationId xmlns:a16="http://schemas.microsoft.com/office/drawing/2014/main" id="{C6F9F37D-A85B-CD79-F7B2-2E6A76E29C46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84551" y="4883920"/>
              <a:ext cx="1334206" cy="1334206"/>
            </a:xfrm>
            <a:prstGeom prst="rect">
              <a:avLst/>
            </a:prstGeom>
          </p:spPr>
        </p:pic>
        <p:pic>
          <p:nvPicPr>
            <p:cNvPr id="78" name="Рисунок 77" descr="Изображение выглядит как мультфильм, графическая вставка, иллюстрация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6760FFE2-A90E-D15D-8D3B-D6DDAFF8E2E7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034952" y="5107901"/>
              <a:ext cx="1106982" cy="1110225"/>
            </a:xfrm>
            <a:prstGeom prst="rect">
              <a:avLst/>
            </a:prstGeom>
          </p:spPr>
        </p:pic>
      </p:grpSp>
      <p:pic>
        <p:nvPicPr>
          <p:cNvPr id="16" name="Picture 4" descr="https://kartinkin.net/uploads/posts/2022-12/1670514202_24-kartinkin-net-p-gruzovaya-mashina-kartinka-dlya-detei-oboi-28.pn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4134" y="3170432"/>
            <a:ext cx="4855729" cy="2944529"/>
          </a:xfrm>
          <a:prstGeom prst="rect">
            <a:avLst/>
          </a:prstGeom>
          <a:noFill/>
          <a:effectLst>
            <a:glow rad="254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6" name="Рисунок 95">
            <a:extLst>
              <a:ext uri="{FF2B5EF4-FFF2-40B4-BE49-F238E27FC236}">
                <a16:creationId xmlns:a16="http://schemas.microsoft.com/office/drawing/2014/main" id="{C18AC057-1663-AE59-304E-998FFFC4BCB6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1674" y="558551"/>
            <a:ext cx="5662592" cy="5769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878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665C9807-BE21-4A3E-BCC1-853B98AB1296}"/>
</file>

<file path=customXml/itemProps2.xml><?xml version="1.0" encoding="utf-8"?>
<ds:datastoreItem xmlns:ds="http://schemas.openxmlformats.org/officeDocument/2006/customXml" ds:itemID="{3074C4D9-DB56-4BFC-9A7D-7DDA88663C61}"/>
</file>

<file path=customXml/itemProps3.xml><?xml version="1.0" encoding="utf-8"?>
<ds:datastoreItem xmlns:ds="http://schemas.openxmlformats.org/officeDocument/2006/customXml" ds:itemID="{6E34B844-02C7-40A8-80FB-7B4A593CDE3B}"/>
</file>

<file path=docProps/app.xml><?xml version="1.0" encoding="utf-8"?>
<Properties xmlns="http://schemas.openxmlformats.org/officeDocument/2006/extended-properties" xmlns:vt="http://schemas.openxmlformats.org/officeDocument/2006/docPropsVTypes">
  <TotalTime>40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Анастасія Лоза</dc:creator>
  <cp:lastModifiedBy>Администратор</cp:lastModifiedBy>
  <cp:revision>3</cp:revision>
  <dcterms:created xsi:type="dcterms:W3CDTF">2024-04-11T16:05:20Z</dcterms:created>
  <dcterms:modified xsi:type="dcterms:W3CDTF">2025-01-03T14:18:44Z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