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796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5F8FB-C191-F367-C550-AC606ED52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BFAAFB-D7D4-6E0F-EB32-B43ACFA65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4733A9-5080-FDD0-CC44-416ADC23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E2E41-B054-FE25-6792-7B812D946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AE0EB8-BF19-5CB3-A0F1-B6C3F60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25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29A81-5010-7E2F-68D3-801F597A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44B7AF-92D6-6713-62A6-6F5EF205D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531D70-F170-93A0-6E85-842C8F998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D094B8-A8FA-1C63-B172-E64FF6F9C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39604C-6C1B-2FFA-401C-AA7EFD84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72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ED982F-5DE6-9358-D8EC-CB3122F364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A5D77D-529F-460A-0DBA-08BE9655D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E78A72-62D8-B31C-1E3A-FDF6F46F9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4E1C8B-7B25-0133-64C1-84C2CD50A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B02FCC-3AA6-2241-DBC4-3CDFA2A9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46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80481-74FC-EB41-9B34-E8EBAE3BE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77C394-DA42-5A31-435F-C0C62E8A4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4B0D77-5718-AA52-6AEB-7F5DA3D35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D6D063-1FA7-CFEB-CA76-DE1BA4E35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2159CB-AB6E-BEBB-E515-71C8E2F20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65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76967-7240-0E0B-094A-F75F1D8C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07D0B4-0FEC-C765-994F-8BF2BBC41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066401-55C9-1606-EC64-20CDF3E8F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398A38-0753-B316-4625-43FC23852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D1E5A5-FB82-8F84-29A1-A52F4A87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61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A3309-2CA7-55E2-5036-65CFB6DBA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20C5C8-9B0A-1D4E-C6BF-0F48FEFCA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09677E-C860-5F73-B5D5-A18E59B51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D91598-43A9-7FA2-5F87-CB38EAD8F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10CE5D-A4ED-75D6-9BFB-5C3E1A4EF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EB62EE-82CD-66E3-C08B-C3B593B86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08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CFAEB-19C9-7DF0-4ACE-E185B0787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9E4413-2EDF-2FC7-9991-7DCE8E57A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956F58-85F8-A481-F1FC-87CD7C77F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C9DFD6-6D69-47AD-CC43-D06C329250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249EABF-D747-B624-C9F4-AFBECC607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186F37-DA77-8D73-ABC6-0FF14B3D2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681146-45F7-F191-5C5E-D92C0DFF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307E77-30E0-1970-C323-12FDD5488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11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7B3FB-4BE1-5B38-E379-406026F94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764B35-FE41-A252-F627-52DA990CA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1850BE-BFAB-12D8-B76B-832CB660C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76CF16-48F4-3ECB-6DE9-2105E0F1F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75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1C5892-9D29-0450-745D-9E2527E7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4EFB0-BB38-8537-FA04-248E5D23B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390F0A-5816-B110-9701-08D4C912C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98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E9DF0-8649-A38A-8F1A-731CCDE34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32C1D7-EE3D-B89D-90D9-AEFC2458A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F8C8AE-B875-ED50-6EF0-11766E6C8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C5614F-9773-0FA9-782D-B2D76D5D6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8F3D2F-8204-88A8-6716-11DB6471B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73558-6D2C-A400-1477-9233A2116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85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14A84-D066-BE4B-F7E0-23FABF26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43320E-242B-3642-D8B2-50590100F8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988DE2-4B99-B2C7-FC41-FD1B196B5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2F6209-FDBC-A4D1-0238-57CAF3C88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7A2E76-9F5E-3C66-F809-917EF44B2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822F17-B24C-1F1B-1878-E514F7E4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8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0714D-5477-72DB-CC69-09E1C636A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DB9E62-2DB8-02D2-9461-35F092ECA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7DA622-58CC-F1D8-081B-3ABABAC5B2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FAD7E-6AEC-40D7-A86C-CEF8C954AD1C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DD95AE-DB69-6EE6-64AE-1E81AEC2FE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1CABEF-CAAA-639D-98F3-ED41F04CE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06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002C38-5167-CF5E-6A70-F2055B7C67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" b="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A93B642-7FFB-CC19-3136-0423EE19C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70" y="5770583"/>
            <a:ext cx="3090940" cy="101202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BF41313-4961-E46F-29F9-0098CDCA7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30" y="4710784"/>
            <a:ext cx="3090940" cy="101202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97D311D-E1B2-3F1F-9E98-ECB91ED11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70" y="3632450"/>
            <a:ext cx="3090940" cy="101202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D52F6CF-3878-AAC5-9D6F-1EA2DB48A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76" y="2587984"/>
            <a:ext cx="3090940" cy="10120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3138D26-BBD2-38DC-583D-28E614417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70" y="1500645"/>
            <a:ext cx="3090940" cy="1012024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174762E-88FD-DF74-9CC5-20A57E65A414}"/>
              </a:ext>
            </a:extLst>
          </p:cNvPr>
          <p:cNvSpPr/>
          <p:nvPr/>
        </p:nvSpPr>
        <p:spPr>
          <a:xfrm>
            <a:off x="888381" y="441438"/>
            <a:ext cx="3056931" cy="9698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83227C3-2E25-0F1B-8004-97D016AFDBE5}"/>
              </a:ext>
            </a:extLst>
          </p:cNvPr>
          <p:cNvSpPr/>
          <p:nvPr/>
        </p:nvSpPr>
        <p:spPr>
          <a:xfrm>
            <a:off x="4787055" y="2297556"/>
            <a:ext cx="3056932" cy="2001838"/>
          </a:xfrm>
          <a:prstGeom prst="round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FD019A-A879-8DD7-E93F-8D3383392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3" y="418364"/>
            <a:ext cx="951240" cy="95124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2C7D7E-4829-3815-53A7-06CFB94471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63" y="2643010"/>
            <a:ext cx="948478" cy="94847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351F94-3870-1C67-C931-1B98C5EFA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965" y="3685266"/>
            <a:ext cx="924928" cy="92492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75F3481-B92C-7C9A-9192-07A8583111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872" y="4762817"/>
            <a:ext cx="924928" cy="92492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CC86AD0-2CBE-819D-CA69-9E618388AE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7237" y="2333838"/>
            <a:ext cx="1894621" cy="18946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EC7A6B-90F2-0B36-4CB4-4C746A3510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" r="1797"/>
          <a:stretch/>
        </p:blipFill>
        <p:spPr>
          <a:xfrm>
            <a:off x="5347961" y="2357271"/>
            <a:ext cx="1886182" cy="19564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27B81A-58E0-299E-130E-E5C9D94187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18" b="-2636"/>
          <a:stretch>
            <a:fillRect/>
          </a:stretch>
        </p:blipFill>
        <p:spPr>
          <a:xfrm>
            <a:off x="1006133" y="5881543"/>
            <a:ext cx="1028405" cy="8542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E8C608-4322-FF13-0A87-6713DABCE4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69" y="2268805"/>
            <a:ext cx="2059337" cy="205933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8C9FE8-AEC8-A273-CA98-0786F4DEE9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56" t="-3279" r="-2698" b="-141"/>
          <a:stretch>
            <a:fillRect/>
          </a:stretch>
        </p:blipFill>
        <p:spPr>
          <a:xfrm>
            <a:off x="5517008" y="2371492"/>
            <a:ext cx="1597024" cy="181931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BE5AD94-62B9-CD43-4DD9-38A935FB93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7" r="13147"/>
          <a:stretch/>
        </p:blipFill>
        <p:spPr>
          <a:xfrm>
            <a:off x="5451584" y="2643010"/>
            <a:ext cx="1727872" cy="153843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CB648A4-2625-7167-25AA-1FC24EDF4F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69" y="2171147"/>
            <a:ext cx="2290919" cy="22546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2F51D0D-F8B0-DB63-165B-1B5C13B85CA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055" y="1797959"/>
            <a:ext cx="3005231" cy="30751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2DB6D2-C328-63BE-7F2D-72F08826DED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333" y="1517660"/>
            <a:ext cx="1060192" cy="95417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E4D511-BF91-54C5-3454-63742510E71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16" y="1411272"/>
            <a:ext cx="4118907" cy="411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6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1.48148E-6 L -0.00404 0.00023 C -0.0069 0.00486 -0.00873 0.01204 -0.01198 0.01481 C -0.03242 0.0331 -0.04037 0.0331 -0.0599 0.03842 C -0.07813 0.03449 -0.09688 0.03426 -0.11485 0.02708 C -0.12032 0.025 -0.12448 0.0169 -0.1293 0.01111 C -0.13959 -0.00162 -0.13841 -0.00162 -0.14662 -0.01968 C -0.15729 -0.08033 -0.15339 -0.05278 -0.15912 -0.10116 C -0.15925 -0.10903 -0.15951 -0.1169 -0.15977 -0.12477 C -0.1599 -0.12871 -0.15847 -0.13658 -0.16029 -0.13704 C -0.16263 -0.1375 -0.16302 -0.12963 -0.16459 -0.12593 C -0.16589 -0.12246 -0.16693 -0.11806 -0.16875 -0.11597 C -0.17292 -0.11134 -0.178 -0.10949 -0.18256 -0.10625 C -0.19128 -0.10903 -0.20052 -0.10857 -0.20886 -0.11482 C -0.21407 -0.11875 -0.21732 -0.1294 -0.22188 -0.13588 C -0.23151 -0.14908 -0.24141 -0.16158 -0.25131 -0.17408 C -0.26172 -0.18727 -0.26615 -0.18935 -0.27526 -0.20625 C -0.2793 -0.21366 -0.28933 -0.24074 -0.28659 -0.23079 C -0.28568 -0.22801 -0.28529 -0.22454 -0.28425 -0.22222 C -0.26485 -0.17917 -0.26498 -0.20139 -0.26498 -0.18148 L -0.26498 -0.18125 " pathEditMode="relative" rAng="0" ptsTypes="AAAAAAAAAAAAAAAAAAA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-974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23 L 3.33333E-6 -0.00046 C -0.003 -0.00764 -0.00508 -0.01898 -0.00821 -0.02338 C -0.02917 -0.05162 -0.03711 -0.05162 -0.05703 -0.05926 C -0.07591 -0.05347 -0.09506 -0.05324 -0.11354 -0.04236 C -0.11901 -0.03889 -0.12344 -0.02616 -0.12813 -0.01736 C -0.13881 0.00254 -0.1375 0.00254 -0.14597 0.03009 C -0.15677 0.12384 -0.15287 0.08148 -0.15886 0.15602 C -0.15899 0.16805 -0.15912 0.18009 -0.15938 0.19236 C -0.15951 0.19838 -0.15795 0.21111 -0.1599 0.21134 C -0.16224 0.21227 -0.16289 0.19977 -0.1642 0.19421 C -0.16576 0.18912 -0.16654 0.18217 -0.16849 0.17893 C -0.17292 0.17153 -0.178 0.16875 -0.18269 0.16366 C -0.19154 0.16805 -0.20104 0.16759 -0.20951 0.17708 C -0.21485 0.18356 -0.21836 0.19907 -0.22292 0.20926 C -0.23282 0.23032 -0.24284 0.2493 -0.253 0.26852 C -0.26354 0.28889 -0.26823 0.29213 -0.27748 0.31829 C -0.28177 0.32963 -0.29206 0.37153 -0.28907 0.35625 C -0.28828 0.35208 -0.28789 0.34653 -0.28659 0.34305 C -0.26693 0.27662 -0.26706 0.31088 -0.26706 0.28009 L -0.26706 0.27963 " pathEditMode="relative" rAng="0" ptsTypes="AAAAAAAAAAAAAAAAAAA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1502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44 L 2.08333E-7 0.00185 C -0.00352 0.0081 -0.00534 0.02037 -0.0082 0.02685 C -0.02813 0.06366 -0.03607 0.06366 -0.05508 0.07708 C -0.07318 0.06366 -0.09128 0.06366 -0.10898 0.05162 C -0.11419 0.04514 -0.11836 0.03287 -0.12318 0.02037 C -0.1332 -0.0044 -0.13216 -0.0044 -0.14023 -0.04167 C -0.15039 -0.15949 -0.14674 -0.1037 -0.15234 -0.19699 C -0.15247 -0.21574 -0.1526 -0.22801 -0.15286 -0.24676 C -0.15299 -0.25301 -0.15156 -0.26551 -0.15352 -0.26551 C -0.15586 -0.27153 -0.15651 -0.25301 -0.15768 -0.24676 C -0.15924 -0.24097 -0.1599 -0.23403 -0.16172 -0.22801 C -0.16589 -0.21574 -0.17083 -0.21574 -0.17526 -0.20926 C -0.18359 -0.21574 -0.19284 -0.20926 -0.20091 -0.22199 C -0.20599 -0.23403 -0.20964 -0.25301 -0.21354 -0.26551 C -0.22318 -0.29028 -0.23307 -0.31481 -0.24219 -0.34005 C -0.2526 -0.36505 -0.25703 -0.37083 -0.26576 -0.40231 C -0.27005 -0.41458 -0.27982 -0.47014 -0.27708 -0.45208 C -0.27617 -0.44537 -0.27578 -0.43935 -0.27461 -0.43287 C -0.25599 -0.35231 -0.25612 -0.39606 -0.25612 -0.35231 L -0.25612 -0.3463 " pathEditMode="relative" rAng="0" ptsTypes="AAAAAAAAAAAAAAAAAAA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0" y="-1849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331 L -0.00078 0.02546 C -0.00456 0.01759 -0.00651 0.00301 -0.00951 -0.00463 C -0.02995 -0.04815 -0.03802 -0.04815 -0.05768 -0.06204 C -0.07643 -0.04815 -0.09492 -0.04815 -0.11328 -0.03333 C -0.11849 -0.0257 -0.12292 -0.01181 -0.12773 0.00301 C -0.13815 0.0331 -0.13711 0.0331 -0.14544 0.07662 C -0.15573 0.21458 -0.15195 0.1493 -0.15794 0.25926 C -0.15807 0.28148 -0.1582 0.2956 -0.15833 0.31759 C -0.15846 0.32546 -0.15703 0.33981 -0.15898 0.33981 C -0.16146 0.34792 -0.16237 0.32546 -0.16341 0.31759 C -0.16484 0.31018 -0.16576 0.30324 -0.16745 0.2956 C -0.17161 0.28148 -0.17682 0.28148 -0.18138 0.27338 C -0.18997 0.28148 -0.19948 0.27338 -0.20794 0.28912 C -0.21315 0.30324 -0.2168 0.32546 -0.22096 0.33981 C -0.23086 0.36875 -0.24076 0.39745 -0.25052 0.42755 C -0.26107 0.45787 -0.26563 0.46481 -0.27487 0.50046 C -0.27904 0.5162 -0.28919 0.58079 -0.28633 0.55949 C -0.28529 0.55162 -0.28503 0.54491 -0.28372 0.53727 C -0.26445 0.44213 -0.26458 0.49375 -0.26458 0.44213 L -0.26458 0.43495 " pathEditMode="relative" rAng="0" ptsTypes="AAAAAAAAAAAAAAAAAAA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10" y="2175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1.45833E-6 -0.00208 C -0.0043 -0.00324 -0.00625 -0.0074 -0.00951 -0.00926 C -0.03008 -0.02199 -0.03828 -0.02199 -0.0582 -0.02361 C -0.07708 -0.02199 -0.09583 -0.02199 -0.11445 -0.01643 C -0.11979 -0.01481 -0.12422 -0.01157 -0.12917 -0.0074 C -0.13985 -4.07407E-6 -0.13867 -4.07407E-6 -0.14714 0.0125 C -0.15768 0.04885 -0.15391 0.03149 -0.16003 0.06042 C -0.16003 0.06783 -0.16016 0.07084 -0.16029 0.07732 C -0.16055 0.07917 -0.15886 0.08218 -0.16068 0.08218 C -0.16341 0.08449 -0.16432 0.07917 -0.16524 0.07732 C -0.16693 0.075 -0.16771 0.07292 -0.16953 0.07084 C -0.17383 0.06783 -0.17904 0.06783 -0.18386 0.06459 C -0.19245 0.06783 -0.20208 0.06459 -0.21055 0.06968 C -0.21576 0.07292 -0.2194 0.07917 -0.22383 0.08218 C -0.23373 0.09074 -0.24388 0.09792 -0.25378 0.10649 C -0.26445 0.11459 -0.26914 0.11551 -0.27839 0.12639 C -0.28255 0.1301 -0.29297 0.14699 -0.29011 0.1419 C -0.28919 0.13982 -0.2888 0.1375 -0.28724 0.13542 C -0.26771 0.11042 -0.26797 0.12408 -0.26797 0.11042 L -0.26797 0.10834 " pathEditMode="relative" rAng="0" ptsTypes="AAAAAAAAAAAAAAAAAAA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594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694 L 3.33333E-6 -0.00625 C -0.00521 -0.00555 -0.00729 -0.00486 -0.01029 -0.00417 C -0.03086 -0.00162 -0.03881 -0.00162 -0.05834 -1.11111E-6 C -0.07709 -0.00162 -0.09532 -0.00162 -0.11354 -0.00301 C -0.11888 -0.00347 -0.12318 -0.00417 -0.128 -0.00486 C -0.13854 -0.00694 -0.1375 -0.00694 -0.14597 -0.00972 C -0.15625 -0.01782 -0.15261 -0.01366 -0.1586 -0.02037 C -0.1586 -0.02245 -0.15886 -0.02245 -0.15899 -0.02454 C -0.15925 -0.02523 -0.15729 -0.02523 -0.15938 -0.02523 C -0.16198 -0.02592 -0.16302 -0.02523 -0.16368 -0.02454 C -0.16537 -0.02384 -0.16602 -0.02384 -0.16784 -0.02245 C -0.17188 -0.02245 -0.17735 -0.02245 -0.1819 -0.02176 C -0.19063 -0.02245 -0.2 -0.02176 -0.20821 -0.02245 C -0.21328 -0.02384 -0.21693 -0.02523 -0.22123 -0.02523 C -0.23112 -0.02801 -0.24089 -0.0287 -0.25065 -0.03125 C -0.2612 -0.03333 -0.26576 -0.03333 -0.275 -0.03542 C -0.27917 -0.0368 -0.28959 -0.04074 -0.28646 -0.03935 C -0.28555 -0.03866 -0.28516 -0.03796 -0.28373 -0.03796 C -0.26446 -0.03194 -0.26472 -0.03542 -0.26472 -0.03194 L -0.26472 -0.03125 " pathEditMode="relative" rAng="0" ptsTypes="AAAAAAAAAAAAAAAAAAA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62" y="-129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69C4FB-5D0E-482A-A982-392C7D55BA70}"/>
</file>

<file path=customXml/itemProps2.xml><?xml version="1.0" encoding="utf-8"?>
<ds:datastoreItem xmlns:ds="http://schemas.openxmlformats.org/officeDocument/2006/customXml" ds:itemID="{83CAC302-D3FA-452A-9375-1E0D28E770D8}"/>
</file>

<file path=customXml/itemProps3.xml><?xml version="1.0" encoding="utf-8"?>
<ds:datastoreItem xmlns:ds="http://schemas.openxmlformats.org/officeDocument/2006/customXml" ds:itemID="{2C67CC8C-BBA6-4A65-BA3D-A631A28469B1}"/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2024-04-22T20:11:22Z</dcterms:created>
  <dcterms:modified xsi:type="dcterms:W3CDTF">2025-06-23T11:54:53Z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