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2336283" y="1250398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33" y="1079483"/>
            <a:ext cx="4758498" cy="5172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D00DDE-3B7C-4625-9FF5-6BDA1D488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4370" y="2416698"/>
            <a:ext cx="3435622" cy="34356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3973316" y="3063437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4067083" y="3134009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3946680" y="291852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3794673" y="2698751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3985626" y="3003774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812">
            <a:off x="4114891" y="3343999"/>
            <a:ext cx="1616299" cy="16315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052808" y="3063388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3684234" y="2819403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946" y="736584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E44C3B-4DD7-4DB5-88BB-E29C591C272B}"/>
</file>

<file path=customXml/itemProps2.xml><?xml version="1.0" encoding="utf-8"?>
<ds:datastoreItem xmlns:ds="http://schemas.openxmlformats.org/officeDocument/2006/customXml" ds:itemID="{9291E5B1-05D7-4A60-923B-9D8A5713139E}"/>
</file>

<file path=customXml/itemProps3.xml><?xml version="1.0" encoding="utf-8"?>
<ds:datastoreItem xmlns:ds="http://schemas.openxmlformats.org/officeDocument/2006/customXml" ds:itemID="{5F409AD3-3D62-44EA-A406-6B6506F0A426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6</cp:revision>
  <dcterms:created xsi:type="dcterms:W3CDTF">2024-12-10T10:03:41Z</dcterms:created>
  <dcterms:modified xsi:type="dcterms:W3CDTF">2024-12-18T23:23:29Z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