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E681C2-95E8-4B2B-8DBC-693DF5008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4" y="2162779"/>
            <a:ext cx="4502894" cy="4502894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