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O-VFiV790Eo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6 3">
            <a:hlinkClick r:id="" action="ppaction://media"/>
            <a:extLst>
              <a:ext uri="{FF2B5EF4-FFF2-40B4-BE49-F238E27FC236}">
                <a16:creationId xmlns:a16="http://schemas.microsoft.com/office/drawing/2014/main" id="{F0DD290A-AD2F-3AD5-A5F5-4B8A6D73500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2025-05-21T14:28:49Z</dcterms:created>
  <dcterms:modified xsi:type="dcterms:W3CDTF">2025-06-26T12:25:14Z</dcterms:modified>
</cp:coreProperties>
</file>