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3" r:id="rId2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25" autoAdjust="0"/>
    <p:restoredTop sz="94660"/>
  </p:normalViewPr>
  <p:slideViewPr>
    <p:cSldViewPr>
      <p:cViewPr>
        <p:scale>
          <a:sx n="66" d="100"/>
          <a:sy n="66" d="100"/>
        </p:scale>
        <p:origin x="1194" y="270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42935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Click="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26434-763E-45E4-A654-3AA929DCB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" y="-67910"/>
            <a:ext cx="17610138" cy="997391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7CBA8B7-1409-409A-A542-9EDE07863C44}"/>
              </a:ext>
            </a:extLst>
          </p:cNvPr>
          <p:cNvSpPr/>
          <p:nvPr/>
        </p:nvSpPr>
        <p:spPr>
          <a:xfrm>
            <a:off x="828953" y="350487"/>
            <a:ext cx="10439400" cy="9067800"/>
          </a:xfrm>
          <a:prstGeom prst="roundRect">
            <a:avLst/>
          </a:prstGeom>
          <a:solidFill>
            <a:srgbClr val="FFFFFF">
              <a:alpha val="76863"/>
            </a:srgb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0A3B7C-5D9B-471B-89AA-89636C54A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84" y="6682735"/>
            <a:ext cx="2853184" cy="28531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1DF67F-23DD-424B-A35B-E96F7C55F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09" y="7404160"/>
            <a:ext cx="2006117" cy="20061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DFF31-2D4B-43C3-A310-C903ADD82C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097" y="7161396"/>
            <a:ext cx="2394117" cy="23941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0AF889-C222-4591-A5C0-C8365C2299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65" y="7161819"/>
            <a:ext cx="2744181" cy="27441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13BF1E-1BD2-4879-9CD2-1298F9D95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993" y="7761457"/>
            <a:ext cx="2040927" cy="1291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DE24A-46CD-424E-A7B1-C53628B6C4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69" y="7482602"/>
            <a:ext cx="1785322" cy="17853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E6BB3D-BBC9-4B76-8B4B-457233BEA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438" y="7161396"/>
            <a:ext cx="2060197" cy="2066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06B448-7C7A-4A6C-8A46-14A0437284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1" y="2097189"/>
            <a:ext cx="4452643" cy="51483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57C3EE-237B-4696-A260-2FB19B2981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828" y="7237972"/>
            <a:ext cx="1993376" cy="1993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BA5C24-3455-4452-A065-C2704AF096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926" y="7823304"/>
            <a:ext cx="1521058" cy="15210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C681F8E-C46F-4D50-B85B-C03F13742E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11" y="7237972"/>
            <a:ext cx="2361657" cy="23616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AA810F-64E9-4762-BF7F-375F56928F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630" y="2061190"/>
            <a:ext cx="5295770" cy="52957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969" y="8583833"/>
            <a:ext cx="1225258" cy="12085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04BB704A-F9E0-79D6-74B8-C4DE3F3775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352">
            <a:off x="9283899" y="6380530"/>
            <a:ext cx="4958297" cy="41148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445836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41E-6 2.5641E-7 L -0.35617 -0.026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3" y="-1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11666 L -0.36284 -0.441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9" y="-27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694E-6 1.11022E-16 L -0.47525 -0.243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12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694E-6 1.79487E-6 L -0.56684 -0.43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2" y="-21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189E-6 2.05128E-6 L -0.16181 -0.694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5" y="-34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202E-7 -2.5641E-6 L -0.18561 -0.445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5" y="-22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452E-6 -3.58974E-6 L -0.52538 -0.662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9" y="-33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221E-6 0 L -0.59415 -0.042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12" y="-2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189E-6 3.58974E-6 L -0.35581 -0.700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35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028E-6 2.5641E-7 L -0.23952 -0.206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1" y="-10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9133C82-B8E8-4ACB-B552-61909AAF5402}"/>
</file>

<file path=customXml/itemProps2.xml><?xml version="1.0" encoding="utf-8"?>
<ds:datastoreItem xmlns:ds="http://schemas.openxmlformats.org/officeDocument/2006/customXml" ds:itemID="{7537288C-3AA9-46FE-B875-6ED235A59A0D}"/>
</file>

<file path=customXml/itemProps3.xml><?xml version="1.0" encoding="utf-8"?>
<ds:datastoreItem xmlns:ds="http://schemas.openxmlformats.org/officeDocument/2006/customXml" ds:itemID="{071A8329-570B-4846-9B81-E473A93CE3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51</cp:revision>
  <dcterms:created xsi:type="dcterms:W3CDTF">2020-09-26T06:24:09Z</dcterms:created>
  <dcterms:modified xsi:type="dcterms:W3CDTF">2024-11-19T20:51:10Z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2020-09-26T00:00:00Z</vt:filetime>
  </property>
  <property fmtid="{D5CDD505-2E9C-101B-9397-08002B2CF9AE}" pid="5" name="ContentTypeId">
    <vt:lpwstr>0x01010038FC03484849DD4F838791533D0789A3</vt:lpwstr>
  </property>
</Properties>
</file>