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"/>
  </p:notesMasterIdLst>
  <p:sldIdLst>
    <p:sldId id="445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5A42"/>
    <a:srgbClr val="2F52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3184" autoAdjust="0"/>
  </p:normalViewPr>
  <p:slideViewPr>
    <p:cSldViewPr snapToGrid="0">
      <p:cViewPr>
        <p:scale>
          <a:sx n="66" d="100"/>
          <a:sy n="66" d="100"/>
        </p:scale>
        <p:origin x="1638" y="8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6-13T08:58:51.982"/>
    </inkml:context>
    <inkml:brush xml:id="br0">
      <inkml:brushProperty name="width" value="0.35" units="cm"/>
      <inkml:brushProperty name="height" value="2.1" units="cm"/>
      <inkml:brushProperty name="ignorePressure" value="1"/>
      <inkml:brushProperty name="inkEffects" value="pencil"/>
    </inkml:brush>
  </inkml:definitions>
  <inkml:trace contextRef="#ctx0" brushRef="#br0">755 644,'-1'0,"0"-1,-2-1,-1 1,-1 0,0 0,-2 1,2-2,0 1,-1-1,0 0,0 0,-1 0,-1-1,0 1,0 0,1 1,-1-1,-1-2,1 1,0 1,1 0,0 1,1-1,0 0,-1 1,0 0,-1-1,0 0,0 0,0 0,0 0,1 0,-1 0,0-2,0 1,-2 0,0 0,0 0,-1 0,0-1,0 0,0 0,-1 0,1 0,0 1,0 1,-1-1,0 0,1 0,0 1,-1-1,1 1,1-1,-1 0,0 1,1-2,0 1,1 1,-1-1,0 1,1 0,1 0,1 2,-1-1,2 1,0-1,1 0,0-1,0 1,-1 1,0-1,0 1,-1 0,2 1,0 0,1 2,0 0,-1 0,1 1,0 0,1 1,-1-1,1-1,-1 1,0-2,0 1,0 1,-1 0,0 0,0 1,1-2,-1 0,0 0,2 1,0-1,0 1,0 0,0-1,2 1,1-1,2 0,1 0,2-2,1 0,0 0,1-1,0 0,0 0,-1 0,1-1,-1 0,-1 0,0-1,1 1,0 0,-1-1,-1 1,1-1,0 0,-1 0,1-1,0 0,1-1,0 1,0 1,0-1,-1 0,0 0,1-1,0 1,0-1,0 0,1 1,0 0,-1 1,1 0,0-1,-2 0,0 0,0 0,1 1,0 0,0 0,0 0,2 0,0-1,0-1,0 2,-1 0,2-1,-1 1,0-1,0 0,-1 1,0 1,1-1,1-1,-1 0,0 0,1 1,0 0,0 0,1-1,1 0,0 1,0-1,1 1,0 0,0 0,-1 0,1 1,0-2,-1 0,0 1,1 1,-1-1,0 0,0-1,1 0,0 1,0-1,0 1,0 0,0 0,-1 2,0-2,1 0,0 1,-1-1,1 0,-2 0,1 0,-1 2,0-1,-1 1,1-1,0-1,-1 1,0 0,0-1,0 0,0 0,0 1,-1 0,0 1,1 0,-1 0,1 0,1 0,-2 0,1 0,-2 0,0 0,0 0,0 0,1 0,0 0,-1 0,1 0,-1 0,2 1,-1 2,0 0,0-1,-1 0,-1 1,0-1,-1 1,0 0,1-1,0 1,0 0,1 1,-1-1,1 2,0-1,-2 1,0-1,1 1,-1-1,1 1,0 0,0 1,1 0,-2 1,0-2,0 0,-3 1,1-2,1-1,-1 1,0-1,0 2,-1 0,0 1,0 0,-1 1,-1 0,-1-2,-2-1,-1-1,0 0,-1-1,0-1,-1 0,0 0,0-1,0 1,1 1,0-1,-1 0,0 0,0-1,0 0,-1 1,0 0,-2 0,1 1,0-1,1-1,0 1,-1-1,0 0,0 0,0 1,-1 1,1-1,-1 0,1 0,-1-1,-1 1,1-1,0 0,-1 0,1 0,2 1,-1 0,1 1,-1 0,1 0,-1 0,0 0,0-2,0 1,2 0,-1 1,0-1,0 0,0 0,0 0,1 1,-1 1,0-1,1 1,-1-2,0 0,1 1,-1 0,1-1,-1 0,0 0,1-1,-1 2,1-1,-1 1,0-1,1-1,-1 1,1-1,-1 0,0 0,1 0,-1 0,0 0,1-1,-1-1,1 1,0-2,1 1,1-1,0 0,0 1,-1-1,-1-1,0 1,1-1,1-1,1 0,2-1,0 0,1 0,0-1,1 0,1 0,0 1,0 0,1 1,0 0,1-1,0 0,0 0,1 1,-1 0,0 0,1-1,0 1,-1-1,1 2,0-2,1 1,-1-1,0 1,0 1,-1 1,1 0,0-1,0 2,1-2,0 0,0 1,2-1,0-1,0 1,1-1,0 2,0 0,-1 0,-1 0,0 2,0-2,0 1,1 0,0 0,1 0,0-1,0 0,-1 1,0 0,0 0,0 0,0-1,0 1,1-1,0 2,1 0,-1-1,0 1,0-1,0 1,-1 0,0 0,-1-1,0 1,1 0,0 0,1 0,0 1,0 0,-1 0,0 0,-1 0,0 0,0 0,-1 0,1 1,-1-1,1 0,-1 0,1 0,-1 0,1 0,0 0,-1 0,1 0,-1 0,1 0,1 0,0 0,0 0,0 0,-1 0,0 0,0 0,0 0,0 0,-2 1,0 0,0 0,1 1,-2 0,1 0,-1 0,-2 2,0 1,-1 1,-1 0,0 1,0-1,0 1,-1-1,-1-1,1 0,-1 1,2 0,-1 0,1 0,0 1,-1-1,-1 2,1 0,0 0,0 0,0 0,1-1,0 0,0 0,0-1,0 1,0 0,0 1,0 0,0 0,0 1,0-1,0 1,0 0,-1-1,0 2,-1 0,1-2,-1 2,0-1,0-1,1 2,-1-2,0 1,0 0,-2 0,0-1,1 0,1 0,-1-1,1 1,1 0,-2 0,1 0,-1 0,0-1,0 1,-1 0,0-1,1 1,0-1,-1 1,-1 0,0 1,1-2,0 1,0-2,0-1,0 0,0 0,0-1,0-1,1 1,-1-1,0 0,0 2,0-2,1 1,-1 0,1 0,-1-1,0-1,-1 1,-1 0,1 0,0-1,0 1,-1-2,0 0,0-1,0 1,-1-1,1-2,0 0,1-1,0-1,0-1,2 0,0 0,0 0,0 0,0-1,0 0,-1 0,0 0,0-1,1 0,-1 1,-1-1,0-1,-1 0,1 0,0 0,1 1,0-2,0 2,0 0,0 0,-1-1,0-1,-1 2,1-1,0 1,0-2,-1-1,2 1,-2 1,0 0,1 0,-1-1,1 0,-2 0,2 0,0 0,0 1,1 0,1 0,-1 1,2 0,0 0,-1 0,0 0,0-1,0-1,0 1,0 0,1 1,1 0,0-1,1 0,0 0,0 0,0 1,0 0,0 0,0 0,0 0,1 1,2-1,0 1,-1-1,2 1,-2-1,1 0,-1 2,1 0,-1 0,-2 0,-1 3,-1 2,-2 0,0 2,1 1,0 1,0 0,-1 0,1 0,0 0,0 2,-1-1,1 2,1-1,0 1,1 1,1 0,-2 0,1 1,0 0,0 1,-1-1,0 1,0 0,1 0,0 0,1 0,0 0,0 0,0 0,-1 0,-1 0,1 0,-1 0,-1 0,1 1,1-1,0 0,1-2,-1 1,0 0,0-1,-1 1,0 0,0-1,0 1,1 0,0 0,-1 0,0 0,-1-1,0 0,0 1,-1-1,1 1,-1-2,0 2,0-2,1 0,-1-1,1 0,0 0,-1-2,1 0,0 0,-1-1,0 1,0 0,0 1,-1-1,1 1,0-2,-1 1,0 0,-1-2,1-1,2-3,3 0,3-2,0-1,1 1,0-1,1 1,0 0,0 1,0-1,1 0,1-1,-1-1,1 0,1 0,-2-2,1 0,0-1,1 0,1-1,1 0,0 1,0-1,-1 0,0 0,0 1,-1 0,-1 0,1 0,1-1,0 1,-1-1,1-1,0 0,0 1,-1-2,0 0,1 1,-1-2,1 1,0 0,-1 0,0 0,0 0,-1-1,1 0,0 1,1 0,-1 0,0-1,1 1,0-1,0 0,-1 1,2 0,-1 0,0 0,1-1,-1 2,0-1,0 1,1-1,-1 0,1 1,0 0,-1 1,0 0,0 0,1-1,-1 1,1-1,0 1,0-1,0 2,-1-1,0 1,0 1,1 0,-1 0,0 0,1 1,-1 0,0 0,1 2,-2-1,1-1,-2 1,1 1,1-1,-1 2,1-1,-1 1,1 0,-1-1,-1 2,1-1,1 1,-1 0,-1 1,1-1,-1 1,0 1,0 0,2 0,-1-1,-1 1,1 0,-1 0,-1 1,1 0,0 0,-1 0,1 0,-1 1,1 0,-2 2,-1 1,0 0,-1 0,-1 1,0 0,2 1,-1 1,-1-1,0 1,1 0,-1-1,-1 2,0 0,1 2,0-1,0 0,0 0,0 0,0 0,-1 0,0 0,0 0,-1 0,0 1,0 0,0 0,0 0,0 1,0 0,-1-1,1 0,0 0,0 0,0 1,0-1,0 0,0 0,0 1,0 1,-1-1,0 0,-1 0,0-2,0 2,-1 0,0-1,-1 0,0 0,0-2,0 2,-1-1,0-1,0 1,0 0,0 0,1 1,-1-1,1 0,-1 0,0 0,-1 0,-1 0,1-1,0-1,0 0,-1 0,1 0,-1 0,1 0,0-2,0 2,0-2,0 2,0 0,0 0,1 0,0-1,1 0,-1-2,2 1,-1 1,1 0,1 1,0 0,1 0,1-1,0 1,0 0,0 0,0-1,1 1,2-1,1 0,1-1,1-1,1-1,0-1,0 0,0 0,-1-1,1 0,0 0,0-1,0 0,1 0,1 0,-2 0,1 0,-1 0,1 0,0 0,0-1,1 1,0 0,-1 0,1-1,0-1,0-1,0 0,0 0,-1-1,2 1,-2-2,1 2,0-1,0 0,1 0,0-1,0 1,0 0,0-1,-1 0,1 1,1-1,-1-2,0 1,0-1,-1 0,1-1,-1 0,0 1,0 0,0-1,1 1,-1-2,1 0,0 1,-1-1,0 0,-1-1,1 1,-1 0,-1-1,1 1,-1-1,-1 1,1 0,0 0,-1 0,1-1,-1 1,0 0,-1 0,0-1,-1 2,1-1,-1 0,1-1,-1 1,0 0,0 0,1 0,-2 0,0 0,-1 0,0 1,0 0,-1-1,0 1,0 0,-1 0,0-1,0 1,0 0,0 0,0 0,0 1,-1 1,-2-1,-1 1,0 1,0 1,-1 1,-1-1,0 2,-1 0,1-1,-2 0,0 1,0 0,0 0,0 1,1 1,-1-1,0 1,0 1,0-1,1 0,0 0,0 1,-1 1,0-1,0 0,0 1,0 1,-2 1,0-1,1 1,0 0,2-1,-1 1,0-1,0 0,0 1,-1-1,1 1,-2 0,1 0,0 1,-1-1,1 1,1-1,-2 1,2-1,-2 2,1-1,0 2,-1 0,1 0,1-1,-1 1,0 1,-1-1,1 1,-1 0,0 0,1 1,1-2,0 2,0 0,0-1,0 1,0 0,0 0,0 1,0-1,2 0,-2 0,1 1,1-1,-1 0,1 0,-1 0,1 0,0 0,0 0,2 1,-2-1,0 0,0 0,1 0,-1 0,2 0,-1 0,0 0,0 1,0 0,1-1,0 0,0 0,1-2,0 1,2 1,0-1,0-1,1 1,-1-2,0 0,0 1,0 0,0-1,1 1,-1 0,1 0,1 0,2-1,0 1,1-1,-1 1,1-2,1 2,0-1,1 1,1 1,1 0,0-2,1 1,0-1,1 1,0-1,-1-1,0 0,0 1,1-2,1 0,-1 1,1-1,0 0,2 1,0-1,0 0,0 0,-1-2,0 0,1 0,1 0,-2 1,0-1,2 2,-1-1,0-1,0 0,-1-1,2-1,-1 0,-1 0,1 0,-1 0,0 0,0 0,0 0,-1 0,0 0,0 0,0 0,0 0,-1 0,0-1,0-1,-1 0,0-1,0 0,0-1,0 1,1-1,0 1,-1-2,1 2,-2-2,-1 2,0-1,-1 1,0-1,0 1,-1-1,0 1,0 0,1 0,-2-1,1 0,0-1,0-1,1 0,-1 0,0 0,-1 1,-1 0,-1-1,0 0,0 0,-1 0,0-1,0 0,-1 1,0-1,0 0,0 1,0-1,0 1,0-1,-1 1,-1 0,0 1,-1-2,0 0,0 0,-1 1,0-1,-2 0,1-1,-2-1,1 1,-1 0,0 1,1 2,-1-1,-1 2,0-2,0 1,0 0,1 0,-2 0,1 1,0-1,-1 1,-2-1,-1 1,1-1,-2-1,0 0,0 0,1 1,-1 0,-1-1,-1 2,0-1,0 0,-1 1,1-1,-1 2,-1 0,0 0,-1 0,1-1,1 2,1-1,1 0,-1 1,0 1,1 0,-1 1,2-1,-1 1,0 1,0-1,1 0,0 0,1 0,1 0,-1 0,2 0,0 0,-1 0,0 0,1 0,0 1,1 1,0 0,-1 1,0-1,0 0,1 0,0 0,-1 1,2-1,-1 1,0-1,0 1,0-1,1 0,1 1,0-2,-1 2,0-1,1 0,0 0,-1 2,-1-1,0 1,0 1,0-1,1 0,-1 0,0 0,1 0,0 0,1 0,0 0,1 0,0 0,-1 0,1 0,-1 0,1 0,1-1,-1-1,1 1,0 1,1-1,0 1,0-1,1 1,-2 0,-1 0,1 0,0 0,0 0,-1-1,1 1,0-1,1 0,0 1,0 0,-1 0,-1 0,1 0,0-1,0 1,0 0,-1 0,1 0,0 0,-1-2,2 1,0 0,0 0,0-1,1 2,0-1,-2-1,0 0,1-2,1-3,0 0,1-3,-1 0,2-1,0 1,0-1,1 0,-1 1,-1 0,1 1,0 0,0-1,0 0,0-1,-2 1,1-1,-1 1,0-1,0 0,1 1,-1-1,1 0,-1 2,0 0,1 0,-1-1,1 0,0-1,-1-1,0 0,0 1,0-1,1 1,0 1,0 1,-1 0,0-1,0 0,0 0,0 0,1 0,-1-2,0 1,-1-1,0 0,0 0,0 0,-2-1,2 1,-1 0,1 0,0 1,-1 0,0 1,1-1,-1 1,0 0,1 1,-1 1,2 0,-2 0,0-1,0-1,0 2,-1-1,0 0,-2-1,-1 0,0 0,0 0,0 1,1 1,-1 0,1 0,0 0,0 0,0-1,1 1,0 1,-2 0,1-1,0 0,-1 2,-1-1,0-1,-1 0,2 0,-1 1,-1 0,1 2,-1 0,0-1,-1 0,1 0,-1-1,2 1,-1 1,1 0,0 0,-1 1,0 0,0 0,1 0,1 0,-1 0,2 0,-2 0,1 1,-1-1,1 0,0 0,-1 0,1 0,1 0,-1 0,0 0,0 0,1 0,0 1,-2 0,0 2,1 0,1 1,0-1,2 1,-1-1,0 0,1 1,-1 0,1 0,1-1,0 1,-1 0,1 0,1 1,0 0,0-1,1 0,-1 1,0-1,0 0,0 1,0 0,0 1,-1-1,2 0,0 0,0 1,-1 0,1 0,-1 1,0-1,0 1,-1-2,2 0,0 1,0-2,1 0,0 1,-1-1,1 0,-1 1,0 0,0 1,0 0,1 1,0-1,0 0,0-1,-1 0,0 1,0-1,0-1,1 1,0 1,1-1,1 2,-1-1,1 1,0-1,1 1,0-2,1 1,0-2,1 0,0-1,2 0,0 2,0-1,2 1,-2-1,0 0,1 0,0 0,-2-1,2 0,-1 1,1-1,-1-1,1 1,1 0,1 2,1 0,0 0,0-1,1 0,-1 0,1-1,-1 1,2 0,-2-1,0 1,1-2,-1 0,-1 0,1 0,0 0,0 1,-1-1,0 0,1-1,-1-1,1 1,0 1,-1-1,1 0,1 1,0 0,-1 0,1-1,1 0,-1-1,-1 0,1 0,-1 0,0 0,0 0,1 0,1 1,1 1,0-1,-2 0,2 0,-1-1,0 1,0-1,0 0,1 0,1 0,0 0,-1 0,1-2,-1 1,1 0,-1-1,-1 2,1-1,0 1,1-1,-1-1,0 1,0 0,1 0,-1 0,1 1,-2 0,1-1,1-1,0 1,-1 0,-2-1,2 0,0 0,0 1,-2 0,1 0,0-1,0-1,0 1,0 0,0 0,-1 1,0-1,-1 1,0-1,0 1,0 1,-1-2,0 0,0 1,1 0,-1 0,0-1,-1 1,0-2,0 0,-1 1,1 1,0 0,-1 0,1 1,-1-1,1-1,-3 1,-3 0,-2 0,-3 1,-1 0,-2-1,0 1,0 1,1 0,-1 0,0 1,0-1,0 0,0 0,0 1,2 1,-2-1,1 1,-2-1,-1 1,1 0,-1 0,-1-1,-1 0,1 0,0 0,0-1,2 2,-1-1,-1 0,0-1,0 1,0 0,1 1,0-1,-2 0,1 1,0 0,-2-1,1 0,-1 1,1-2,-1 2,0 0,0 0,-1 1,1 0,0-2,0 1,0 0,1 0,-2 0,1 0,1 0,0 1,-1-1,2 0,0 2,0-1,1 0,-1 0,-1 2,2-1,-2-1,2 1,0 0,1-1,0 1,0-1,0 0,0 0,1 0,2 0,-1 0,2 0,-2 0,1 1,0-1,0 1,-1 1,0-1,0 2,-1-2,2 0,-1 0,1 0,1-1,-1 0,1-1,0 2,-1-2,2 2,1-2,3 0,2-2,2 0,1 0,1-1,0 0,0-1,0-1,0 0,0 1,-1 0,1 1,1-1,0 0,0 0,0-1,0 1,1 0,-1 1,1 0,1 0,0-1,1-1,0 1,1 0,0 0,1 0,1 1,-1 0,0 0,1 0,0 0,1-1,0 0,-1-2,0 0,0 1,0-1,1 1,0 0,-1 0,1 0,0 0,0 1,1-1,-1-1,1 0,-1 1,1-1,-1 2,0-1,0-1,0 0,0 0,-1 1,0 1,0-1,0-1,1 0,-2 0,0-1,1 2,0 0,-1-1,-1 0,1 0,-1 1,1-1,-2-1,1 0,-1 1,0 0,-1 1,0-2,0 2,1-2,-1 1,0 1,-1 0,1 1,-2 0,-1-1,0 0,1-1,0 1,-1-1,0 1,0-1,0 0,-1-1,1 1,-2 0,-2 0,-3 0,-3 1,-1 1,-2 1,-1 0,0 0,0 0,0 0,0 1,0 1,0 1,0-1,1 2,-1-1,0 0,1-2,0 1,1 1,0-2,1 1,-1 2,1-1,-1 1,-1-1,0 1,-1 1,1-1,-1-1,0 0,1 0,-1 0,0 0,1-1,-1 1,2 0,-1 0,1 0,0-1,-2 0,-1 1,-1-1,0 2,0 0,1-1,0-1,0 0,-1 1,1-1,-1 2,1 0,-1-1,0 0,0 0,1 0,0 0,-1-1,1 0,-1 0,0 0,1 0,-1 1,0-1,0 0,0 0,-2 0,1 0,0 1,0-1,0 0,-1 0,2 0,-1 1,1-1,0 1,0-1,0 1,1-1,-1-1,0 1,-1 0,1-1,1 2,2-1,-1 1,1 0,0-1,0 0,1 0,0 0,0-1,2 0,2 0,3 0,2-1,2 0,0 0,1 0,0-1,1 1,-1 0,1 0,0 0,1 0,0 0,0 0,1 0,-1 0,0 0,0 0,0 1,0 1,1-1,0 0,1 1,0 0,0 0,1 0,0 1,2-1,0-1,-1 1,-1 0,2 0,0 0,0 0,0 1,0 0,-1-1,2 0,0-1,-1-1,0 2,-2-1,0 0,2 2,0-1,0 0,0-1,-1 0,0-1,1 1,-1-1,0 1,-1 0,0 0,0 0,0 0,1 1,0 0,-1-1,0 0,0 0,-1 1,0-1,0 1,1-1,-1 0,-1-1,1 0,0 0,1 0,-2 0,1 0,0 0,0 1,-2 1,1-1,0 0,-2 0,0-1,1 1,-1-1,0 0,1 1,0 0,-1 1,1-1,0 0,1-1,-1 0,0 1,-1-1,0-1,-1 1,0 0,0 0,-1 0,1 0,-1 0,1 1,-3 1,-3-1,-2 0,-3 0,-1 0,-2-1,0 0,0 0,0 0,0 0,0 0,0 0,0 0,-1 0,0 0,-1 0,0 0,0 0,1 0,-1 0,0 0,1 0,-1 0,-1 0,-1 0,0 0,1 0,-1 0,0 0,-1 0,0 0,1 0,0 0,0 0,0 0,0 0,0 0,1 0,0 0,0 0,-1 0,1 0,0 0,2 0,-1 1,0 0,1 1,-1 0,0 0,1 0,0 0,0-1,1-1,0 0,0 2,-1-1,0 0,0 2,1-1,0 0,0-1,0 0,0-1,1 2,-1-1,1 1,-1-1,1 0,-1-1,1 0,-1 0,0 0,1 0,-1 0,0 0,1 0,-1 0,2-1,-1-1,2 0,2-2,-1 0,2 1,1 1,3 0,2 2,1-1,0 1,1 0,0 1,0-1,0 0,0 0,0 0,-1 0,1 0,0 0,-1 1,1 1,-1-1,2 1,0 1,0-1,0-1,-1 0,2 1,-1-1,0 1,0 0,-1 0,0 0,0-1,0 0,-1 1,2 0,0-1,1 0,0 0,0-1,0 2,-2-1,0 1,0-1,0 0,0 1,-1 0,1-1,-1 0,1 0,-1-1,1 1,-1 0,1 1,0-1,-1 0,1-1,-3 0,-2 0,-4 0,-2 0,-1 1,-1 1,-1-1,-1 0,1 0,0-1,0 1,0-1,1 0,-1 0,0 0,1 0,-1 0,0 0,1 0,-1 0,1-1,-1 1,0 1,1-1,-1 0,1 0,-1 0,-1 0,0 0,0 0,0 0,1 0,0 0,0 0,0 0,-1 0,0 0,0 0,1 0,-1 0,1 0,-1 0,0 0,0 0,-1 0,0 0,1-2,0 1,-2 0,0-1,-1 0,1 1,-1-1,0 1,-1 0,-1 0,2 0,-2-1,-1 1,1-1,-1 0,2 0,-1-1,-1 1,0 0,1 1,0-1,1 0,-1 0,0 0,-1 0,0 0,1 0,0 1,-1 0,1-2,-1 0,2 1,-1-1,-1 0,2 1,0 0,0 0,-1 0,1 1,0-1,0-1,0 2,-1-2,1 1,1-1,-2 0,1 1,1 0,0 0,-1 0,0-1,0 0,2-1,-1 1,-1 1,2-1,-1 1,1-1,0 1,1 0,-1-1,0 0,1 0,-1 1,1-1,0 2,0-1,0 0,1-1,0 0,0 1,1 1,1-1,-1 0,3 0,2 1,3 1,1 1,2 2,0 0,1 2,0 0,0 0,0-1,-1 0,0 1,0 0,1 0,0-1,-1 0,0 0,0 1,0 0,2 0,-1 1,0 1,0-1,0 1,1-1,-1-1,-2 0,1 1,-1 0,0-1,0-1,-1 2,0-2,1 0,0 0,-1-1,2 1,-1-1,-1 1,1 0,0-1,2 0,0 0,1-1,1 1,-1-1,1 0,0 0,0 0,0 1,-1 0,1-1,0 1,-1-1,1 0,-1 0,1 0,0 0,-1-1,1 1,-1 1,1-2,0 2,-1-1,1 0,-1 0,1 1,0-1,0-1,2 0,0 0,0 1,0-1,-1 1,1-2,0 1,0-1,0 0,1 0,0 0,-1 0,-1 0,0 0,-1 0,0 0,-1-1,1 1,-1 0,1 1,-1-1,1 0,0 0,-1 0,1 0,-2-2,0 1,1 0,-1-1,0 0,-1 0,0 0,0-1,0 0,1-2,0 0,-2-1,1 0,-1 0,-1-2,-1 0,1-1,0 1,-1 1,0 0,0 0,-1 0,1-1,-1 0,0 0,-1 1,1-1,0 1,0 0,0 1,0-1,0-1,0 0,0 0,0-1,0 1,0-1,0 1,0-1,0 1,0-1,0 1,0-1,0 0,0 1,0 0,0-1,0 1,0-1,0 0,0 1,0-1,-1-1,0 0,-1 0,1 0,-1 0,0 0,0-1,1 1,0 0,1-1,0 0,-2 0,1 0,0 0,-1 1,1 0,-2 0,-1 0,2-1,0 1,-1 0,1 0,-1 0,1 0,-1 1,1 0,-2-1,1 0,0 0,0 1,0-1,0 2,0-1,0 0,-1-1,0 1,0 0,0 0,0 0,1 0,-1 1,0 1,0-2,-1 2,0 0,-2 0,0 0,0-1,-1 1,0 0,0 0,0 0,0 1,0 0,1 0,-1 1,0-1,0 2,0-1,1 1,-2-1,1 1,0-1,-1 1,0 0,1-1,-1 1,-1 0,0-1,-1 1,1 0,1 0,-2 1,0 0,1 0,0 0,-1 0,1 1,0 1,0 0,0 0,0-1,1 1,-2 0,0-1,1 0,1 1,-1 0,1 0,0 0,0 1,-1 0,0 0,1 0,1 0,0 0,1 0,0 0,0 1,-1-1,1 1,1 0,0 2,0-1,0 1,1-1,0 1,0-1,1 0,-1 2,2 0,0 2,0-1,1 0,0 0,1 1,-1-2,-1 1,0 0,1 1,0 0,1 0,-1 0,0 1,1-1,0 1,0 0,1-1,-1 1,1 0,0-1,0 1,1-3,0-1,1-3,1-2,1-3,1 0,0-2,1 1,-1 1,0-1,-1 0,1 1,-2 1,1 0,0 1,0 0,0-1,0 0,2-1,-1 0,0 0,0 0,1 0,-1-1,1 0,0 1,0 0,0 1,-1-1,1 2,-1-1,1 0,0 0,0 0,0 0,0 0,1 0,-1-1,1-1,0 1,0 1,0-2,1 1,-1-1,0 0,-1 0,2 1,0 0,-1-1,1 0,-1 0,0 1,1 0,-1 0,0-1,0 0,2 0,0 0,0-1,1 1,0-1,0 0,1 1,-1 0,0 1,-2 1,1 0,0 1,-1-1,-1 1,1 1,-2-1,0 1,1 0,-1 0,1 0,0 0,0 1,0 0,-2-1,0 1,1-1,-1 1,1 0,-1 0,0-1,0 1,0 0,1 0,0 0,1 1,-2 1,0 1,-1 0,0 1,0 1,-2 0,0 1,-1 1,1 0,0 1,0-1,0 1,0 0,-1 0,1 0,0-1,1 1,-1 1,1 0,-2 1,1 0,0 0,0-1,0 0,1-1,-2 1,1 0,-1 0,-1 1,1 0,1-1,-1 1,0 0,0 0,-1-1,0 1,0-1,0 0,0 1,0 1,0 0,0 0,0-2,0 1,0 0,0-1,0 1,0 0,0-1,0 1,0 0,0 0,-1 0,0 0,-2-1,0 0,1 1,0-1,1 1,0-1,-2 0,0 0,0 0,1 0,1-1,-1 0,1 0,-2 0,0 0,1-1,1 1,-1-2,0 1,0 1,1 0,-1-1,0 0,0 1,1 0,0 0,1 0,0 0,0 0,0 0,0-1,0 1,0 0,0-1,1 0,2-2,1-2,0-2,1 0,0-3,-1-1,1 0,-1 0,-1-2,0 2,0-1,1 0,-1-1,2-2,-1 1,-1-1,0 2,0 0,-1 1,-1-1,0 0,1 0,-1 0,1-1,-1 1,0-1,1 0,0 1,0-2,1 0,-2-1,1-1,-1 1,0 1,1 0,-1 1,2-1,-1 0,0 0,-1 0,0 1,1 0,-1-1,1 0,-1 0,-1-1,1 0,-1 1,1-1,1-1,-1 0,0 0,0 0,-1 1,1 0,0 1,0 0,1-1,-1 1,-1-1,1-1,0 0,1 1,-1-1,0 1,0 0,-1 0,1-1,-1 0,0 1,0-1,0 1,0 0,0 1,-1-1,3 1,-1 0,1-1,0 0,0 1,0 0,-1 0,0 1,1-1,0 0,-1 0,0 0,1 2,0 0,0-1,0 0,0 0,0 0,1 1,-1 1,0 0,-1-1,1 2,1-1,0 0,0 0,0 0,0 0,-1 0,0 1,1 2,-1 3,-1 1,0 3,-1 1,-1 2,0 0,-1 1,1-1,0 1,0 0,1 0,0 1,0-1,0-1,0 1,0-1,0 1,0-1,0 1,0 0,0-1,0 1,0 1,0 1,0 0,0-1,0 0,0 1,0 0,0 1,0 0,0-1,0 1,0-1,1 1,1 0,-1 0,0 0,0 0,0-1,-1 2,0-2,0 1,0-1,0 0,0 1,0-2,0 1,0-1,0 0,0 1,0 0,0-1,0-1,0 1,0-1,0 1,1 0,0-1,1 0,-1 1,0-1,-1-1,1 0,-1 1,0-1,0 0,1 0,0 1,1-1,-1 0,-1 0,1-1,-1 1,0-2,1 1,1 0,-1-1,1 1,1-1,-1 1,0-2,0 0,2-1,-2-2,2-2,-1-1,-1-3,0-1,0 1,0-1,0-1,-1 0,1 1,0 0,0 0,1 0,-1-1,0-1,-1-1,0 1,1-1,-1 1,1-1,-2 0,2 0,-1 2,1-2,0 0,0 0,0 1,0-1,-2-1,1 0,-1-2,0 1,0-1,0 1,0-1,0 0,1 0,0-1,1 1,-1-1,0 1,-1 0,0 1,0 0,0-3,0 1,0 1,0 1,0-1,0 1,0-1,0 1,0 0,0-1,0 1,1 0,1-1,-1 1,1-1,-2 2,2-1,0 1,0 0,1 0,-1 0,0 1,0-1,0 0,1 0,0 0,0 0,1 0,0-1,-1 1,0 2,1 1,0 1,-1-1,0 1,-1 1,2-1,0 0,0-1,1 0,-1 0,1-1,1 0,0 2,-1 0,0 0,0 1,1 1,-1 0,-1 0,1 0,1 2,0 0,0 1,0 0,1 0,-1 0,0 1,-1 1,-1 0,0 2,1 1,0 2,0 1,0 0,0 0,0-1,0 1,-2-1,0 0,0-1,0 2,0 0,0 0,0 1,0 0,0-1,1 1,0 0,0 0,-1 0,0 1,0 0,-1 1,1-1,-1-1,0 1,-1-1,0-1,-1 0,0 1,1-1,1 0,0 1,1 0,-1 1,0 0,-1 1,-1-2,0 0,0 0,2 1,-1 0,0-1,0 1,0-1,0 0,-1 0,0 0,0-1,0 0,0 1,0-1,0 0,0 0,0 0,0 1,0-1,0 1,0 0,0-1,0 2,0-2,-1 1,-2 0,0 0,-1 1,1-1,0 0,1-1,0 0,-1 0,-1 0,1 0,-2 0,1 0,0 1,-1-1,1 0,-1-1,2 0,-1-1,1 0,-1 1,0-1,0-1,0 0,0 1,0 0,0 0,0 1,0 0,-1 1,1 0,0 0,0 0,0-1,1 0,-1 0,1-1,1 1,-1-2,1 0,0 0,0 0,-1-1,2 1,-1-2,2-3,-1-2,1-2,0-1,1-2,1 0,0 1,1 1,-1-1,1 0,1 2,0-1,0 1,-1 0,1 1,-1-1,1 0,0 0,0 0,0 0,0-2,0 2,0-1,0 0,0-1,1 2,0-2,1-1,0 0,1 0,0 0,0 0,1 1,0-1,0 0,-1 0,2 1,-1-1,0 1,0-1,0 1,0-1,0 0,1 0,0-2,-1 1,0 1,0-1,1 1,-1 0,2-1,-1 0,0 0,-1 1,1-1,0 1,-1-1,1 0,0 0,0 0,2 1,-1 0,1-1,0 1,0 0,0 0,1 0,-1 0,0 0,0 0,0 0,0 1,1 0,0 0,1 2,-1-2,1 0,0 0,-1 1,-3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6-13T08:58:58.221"/>
    </inkml:context>
    <inkml:brush xml:id="br0">
      <inkml:brushProperty name="width" value="0.35" units="cm"/>
      <inkml:brushProperty name="height" value="2.1" units="cm"/>
      <inkml:brushProperty name="ignorePressure" value="1"/>
      <inkml:brushProperty name="inkEffects" value="pencil"/>
    </inkml:brush>
  </inkml:definitions>
  <inkml:trace contextRef="#ctx0" brushRef="#br0">755 644,'-1'0,"0"-1,-2-1,-1 1,-1 0,0 0,-2 1,2-2,0 1,-1-1,0 0,0 0,-1 0,-1-1,0 1,0 0,1 1,-1-1,-1-2,1 1,0 1,1 0,0 1,1-1,0 0,-1 1,0 0,-1-1,0 0,0 0,0 0,0 0,1 0,-1 0,0-2,0 1,-2 0,0 0,0 0,-1 0,0-1,0 0,0 0,-1 0,1 0,0 1,0 1,-1-1,0 0,1 0,0 1,-1-1,1 1,1-1,-1 0,0 1,1-2,0 1,1 1,-1-1,0 1,1 0,1 0,1 2,-1-1,2 1,0-1,1 0,0-1,0 1,-1 1,0-1,0 1,-1 0,2 1,0 0,1 2,0 0,-1 0,1 1,0 0,1 1,-1-1,1-1,-1 1,0-2,0 1,0 1,-1 0,0 0,0 1,1-2,-1 0,0 0,2 1,0-1,0 1,0 0,0-1,2 1,1-1,2 0,1 0,2-2,1 0,0 0,1-1,0 0,0 0,-1 0,1-1,-1 0,-1 0,0-1,1 1,0 0,-1-1,-1 1,1-1,0 0,-1 0,1-1,0 0,1-1,0 1,0 1,0-1,-1 0,0 0,1-1,0 1,0-1,0 0,1 1,0 0,-1 1,1 0,0-1,-2 0,0 0,0 0,1 1,0 0,0 0,0 0,2 0,0-1,0-1,0 2,-1 0,2-1,-1 1,0-1,0 0,-1 1,0 1,1-1,1-1,-1 0,0 0,1 1,0 0,0 0,1-1,1 0,0 1,0-1,1 1,0 0,0 0,-1 0,1 1,0-2,-1 0,0 1,1 1,-1-1,0 0,0-1,1 0,0 1,0-1,0 1,0 0,0 0,-1 2,0-2,1 0,0 1,-1-1,1 0,-2 0,1 0,-1 2,0-1,-1 1,1-1,0-1,-1 1,0 0,0-1,0 0,0 0,0 1,-1 0,0 1,1 0,-1 0,1 0,1 0,-2 0,1 0,-2 0,0 0,0 0,0 0,1 0,0 0,-1 0,1 0,-1 0,2 1,-1 2,0 0,0-1,-1 0,-1 1,0-1,-1 1,0 0,1-1,0 1,0 0,1 1,-1-1,1 2,0-1,-2 1,0-1,1 1,-1-1,1 1,0 0,0 1,1 0,-2 1,0-2,0 0,-3 1,1-2,1-1,-1 1,0-1,0 2,-1 0,0 1,0 0,-1 1,-1 0,-1-2,-2-1,-1-1,0 0,-1-1,0-1,-1 0,0 0,0-1,0 1,1 1,0-1,-1 0,0 0,0-1,0 0,-1 1,0 0,-2 0,1 1,0-1,1-1,0 1,-1-1,0 0,0 0,0 1,-1 1,1-1,-1 0,1 0,-1-1,-1 1,1-1,0 0,-1 0,1 0,2 1,-1 0,1 1,-1 0,1 0,-1 0,0 0,0-2,0 1,2 0,-1 1,0-1,0 0,0 0,0 0,1 1,-1 1,0-1,1 1,-1-2,0 0,1 1,-1 0,1-1,-1 0,0 0,1-1,-1 2,1-1,-1 1,0-1,1-1,-1 1,1-1,-1 0,0 0,1 0,-1 0,0 0,1-1,-1-1,1 1,0-2,1 1,1-1,0 0,0 1,-1-1,-1-1,0 1,1-1,1-1,1 0,2-1,0 0,1 0,0-1,1 0,1 0,0 1,0 0,1 1,0 0,1-1,0 0,0 0,1 1,-1 0,0 0,1-1,0 1,-1-1,1 2,0-2,1 1,-1-1,0 1,0 1,-1 1,1 0,0-1,0 2,1-2,0 0,0 1,2-1,0-1,0 1,1-1,0 2,0 0,-1 0,-1 0,0 2,0-2,0 1,1 0,0 0,1 0,0-1,0 0,-1 1,0 0,0 0,0 0,0-1,0 1,1-1,0 2,1 0,-1-1,0 1,0-1,0 1,-1 0,0 0,-1-1,0 1,1 0,0 0,1 0,0 1,0 0,-1 0,0 0,-1 0,0 0,0 0,-1 0,1 1,-1-1,1 0,-1 0,1 0,-1 0,1 0,0 0,-1 0,1 0,-1 0,1 0,1 0,0 0,0 0,0 0,-1 0,0 0,0 0,0 0,0 0,-2 1,0 0,0 0,1 1,-2 0,1 0,-1 0,-2 2,0 1,-1 1,-1 0,0 1,0-1,0 1,-1-1,-1-1,1 0,-1 1,2 0,-1 0,1 0,0 1,-1-1,-1 2,1 0,0 0,0 0,0 0,1-1,0 0,0 0,0-1,0 1,0 0,0 1,0 0,0 0,0 1,0-1,0 1,0 0,-1-1,0 2,-1 0,1-2,-1 2,0-1,0-1,1 2,-1-2,0 1,0 0,-2 0,0-1,1 0,1 0,-1-1,1 1,1 0,-2 0,1 0,-1 0,0-1,0 1,-1 0,0-1,1 1,0-1,-1 1,-1 0,0 1,1-2,0 1,0-2,0-1,0 0,0 0,0-1,0-1,1 1,-1-1,0 0,0 2,0-2,1 1,-1 0,1 0,-1-1,0-1,-1 1,-1 0,1 0,0-1,0 1,-1-2,0 0,0-1,0 1,-1-1,1-2,0 0,1-1,0-1,0-1,2 0,0 0,0 0,0 0,0-1,0 0,-1 0,0 0,0-1,1 0,-1 1,-1-1,0-1,-1 0,1 0,0 0,1 1,0-2,0 2,0 0,0 0,-1-1,0-1,-1 2,1-1,0 1,0-2,-1-1,2 1,-2 1,0 0,1 0,-1-1,1 0,-2 0,2 0,0 0,0 1,1 0,1 0,-1 1,2 0,0 0,-1 0,0 0,0-1,0-1,0 1,0 0,1 1,1 0,0-1,1 0,0 0,0 0,0 1,0 0,0 0,0 0,0 0,1 1,2-1,0 1,-1-1,2 1,-2-1,1 0,-1 2,1 0,-1 0,-2 0,-1 3,-1 2,-2 0,0 2,1 1,0 1,0 0,-1 0,1 0,0 0,0 2,-1-1,1 2,1-1,0 1,1 1,1 0,-2 0,1 1,0 0,0 1,-1-1,0 1,0 0,1 0,0 0,1 0,0 0,0 0,0 0,-1 0,-1 0,1 0,-1 0,-1 0,1 1,1-1,0 0,1-2,-1 1,0 0,0-1,-1 1,0 0,0-1,0 1,1 0,0 0,-1 0,0 0,-1-1,0 0,0 1,-1-1,1 1,-1-2,0 2,0-2,1 0,-1-1,1 0,0 0,-1-2,1 0,0 0,-1-1,0 1,0 0,0 1,-1-1,1 1,0-2,-1 1,0 0,-1-2,1-1,2-3,3 0,3-2,0-1,1 1,0-1,1 1,0 0,0 1,0-1,1 0,1-1,-1-1,1 0,1 0,-2-2,1 0,0-1,1 0,1-1,1 0,0 1,0-1,-1 0,0 0,0 1,-1 0,-1 0,1 0,1-1,0 1,-1-1,1-1,0 0,0 1,-1-2,0 0,1 1,-1-2,1 1,0 0,-1 0,0 0,0 0,-1-1,1 0,0 1,1 0,-1 0,0-1,1 1,0-1,0 0,-1 1,2 0,-1 0,0 0,1-1,-1 2,0-1,0 1,1-1,-1 0,1 1,0 0,-1 1,0 0,0 0,1-1,-1 1,1-1,0 1,0-1,0 2,-1-1,0 1,0 1,1 0,-1 0,0 0,1 1,-1 0,0 0,1 2,-2-1,1-1,-2 1,1 1,1-1,-1 2,1-1,-1 1,1 0,-1-1,-1 2,1-1,1 1,-1 0,-1 1,1-1,-1 1,0 1,0 0,2 0,-1-1,-1 1,1 0,-1 0,-1 1,1 0,0 0,-1 0,1 0,-1 1,1 0,-2 2,-1 1,0 0,-1 0,-1 1,0 0,2 1,-1 1,-1-1,0 1,1 0,-1-1,-1 2,0 0,1 2,0-1,0 0,0 0,0 0,0 0,-1 0,0 0,0 0,-1 0,0 1,0 0,0 0,0 0,0 1,0 0,-1-1,1 0,0 0,0 0,0 1,0-1,0 0,0 0,0 1,0 1,-1-1,0 0,-1 0,0-2,0 2,-1 0,0-1,-1 0,0 0,0-2,0 2,-1-1,0-1,0 1,0 0,0 0,1 1,-1-1,1 0,-1 0,0 0,-1 0,-1 0,1-1,0-1,0 0,-1 0,1 0,-1 0,1 0,0-2,0 2,0-2,0 2,0 0,0 0,1 0,0-1,1 0,-1-2,2 1,-1 1,1 0,1 1,0 0,1 0,1-1,0 1,0 0,0 0,0-1,1 1,2-1,1 0,1-1,1-1,1-1,0-1,0 0,0 0,-1-1,1 0,0 0,0-1,0 0,1 0,1 0,-2 0,1 0,-1 0,1 0,0 0,0-1,1 1,0 0,-1 0,1-1,0-1,0-1,0 0,0 0,-1-1,2 1,-2-2,1 2,0-1,0 0,1 0,0-1,0 1,0 0,0-1,-1 0,1 1,1-1,-1-2,0 1,0-1,-1 0,1-1,-1 0,0 1,0 0,0-1,1 1,-1-2,1 0,0 1,-1-1,0 0,-1-1,1 1,-1 0,-1-1,1 1,-1-1,-1 1,1 0,0 0,-1 0,1-1,-1 1,0 0,-1 0,0-1,-1 2,1-1,-1 0,1-1,-1 1,0 0,0 0,1 0,-2 0,0 0,-1 0,0 1,0 0,-1-1,0 1,0 0,-1 0,0-1,0 1,0 0,0 0,0 0,0 1,-1 1,-2-1,-1 1,0 1,0 1,-1 1,-1-1,0 2,-1 0,1-1,-2 0,0 1,0 0,0 0,0 1,1 1,-1-1,0 1,0 1,0-1,1 0,0 0,0 1,-1 1,0-1,0 0,0 1,0 1,-2 1,0-1,1 1,0 0,2-1,-1 1,0-1,0 0,0 1,-1-1,1 1,-2 0,1 0,0 1,-1-1,1 1,1-1,-2 1,2-1,-2 2,1-1,0 2,-1 0,1 0,1-1,-1 1,0 1,-1-1,1 1,-1 0,0 0,1 1,1-2,0 2,0 0,0-1,0 1,0 0,0 0,0 1,0-1,2 0,-2 0,1 1,1-1,-1 0,1 0,-1 0,1 0,0 0,0 0,2 1,-2-1,0 0,0 0,1 0,-1 0,2 0,-1 0,0 0,0 1,0 0,1-1,0 0,0 0,1-2,0 1,2 1,0-1,0-1,1 1,-1-2,0 0,0 1,0 0,0-1,1 1,-1 0,1 0,1 0,2-1,0 1,1-1,-1 1,1-2,1 2,0-1,1 1,1 1,1 0,0-2,1 1,0-1,1 1,0-1,-1-1,0 0,0 1,1-2,1 0,-1 1,1-1,0 0,2 1,0-1,0 0,0 0,-1-2,0 0,1 0,1 0,-2 1,0-1,2 2,-1-1,0-1,0 0,-1-1,2-1,-1 0,-1 0,1 0,-1 0,0 0,0 0,0 0,-1 0,0 0,0 0,0 0,0 0,-1 0,0-1,0-1,-1 0,0-1,0 0,0-1,0 1,1-1,0 1,-1-2,1 2,-2-2,-1 2,0-1,-1 1,0-1,0 1,-1-1,0 1,0 0,1 0,-2-1,1 0,0-1,0-1,1 0,-1 0,0 0,-1 1,-1 0,-1-1,0 0,0 0,-1 0,0-1,0 0,-1 1,0-1,0 0,0 1,0-1,0 1,0-1,-1 1,-1 0,0 1,-1-2,0 0,0 0,-1 1,0-1,-2 0,1-1,-2-1,1 1,-1 0,0 1,1 2,-1-1,-1 2,0-2,0 1,0 0,1 0,-2 0,1 1,0-1,-1 1,-2-1,-1 1,1-1,-2-1,0 0,0 0,1 1,-1 0,-1-1,-1 2,0-1,0 0,-1 1,1-1,-1 2,-1 0,0 0,-1 0,1-1,1 2,1-1,1 0,-1 1,0 1,1 0,-1 1,2-1,-1 1,0 1,0-1,1 0,0 0,1 0,1 0,-1 0,2 0,0 0,-1 0,0 0,1 0,0 1,1 1,0 0,-1 1,0-1,0 0,1 0,0 0,-1 1,2-1,-1 1,0-1,0 1,0-1,1 0,1 1,0-2,-1 2,0-1,1 0,0 0,-1 2,-1-1,0 1,0 1,0-1,1 0,-1 0,0 0,1 0,0 0,1 0,0 0,1 0,0 0,-1 0,1 0,-1 0,1 0,1-1,-1-1,1 1,0 1,1-1,0 1,0-1,1 1,-2 0,-1 0,1 0,0 0,0 0,-1-1,1 1,0-1,1 0,0 1,0 0,-1 0,-1 0,1 0,0-1,0 1,0 0,-1 0,1 0,0 0,-1-2,2 1,0 0,0 0,0-1,1 2,0-1,-2-1,0 0,1-2,1-3,0 0,1-3,-1 0,2-1,0 1,0-1,1 0,-1 1,-1 0,1 1,0 0,0-1,0 0,0-1,-2 1,1-1,-1 1,0-1,0 0,1 1,-1-1,1 0,-1 2,0 0,1 0,-1-1,1 0,0-1,-1-1,0 0,0 1,0-1,1 1,0 1,0 1,-1 0,0-1,0 0,0 0,0 0,1 0,-1-2,0 1,-1-1,0 0,0 0,0 0,-2-1,2 1,-1 0,1 0,0 1,-1 0,0 1,1-1,-1 1,0 0,1 1,-1 1,2 0,-2 0,0-1,0-1,0 2,-1-1,0 0,-2-1,-1 0,0 0,0 0,0 1,1 1,-1 0,1 0,0 0,0 0,0-1,1 1,0 1,-2 0,1-1,0 0,-1 2,-1-1,0-1,-1 0,2 0,-1 1,-1 0,1 2,-1 0,0-1,-1 0,1 0,-1-1,2 1,-1 1,1 0,0 0,-1 1,0 0,0 0,1 0,1 0,-1 0,2 0,-2 0,1 1,-1-1,1 0,0 0,-1 0,1 0,1 0,-1 0,0 0,0 0,1 0,0 1,-2 0,0 2,1 0,1 1,0-1,2 1,-1-1,0 0,1 1,-1 0,1 0,1-1,0 1,-1 0,1 0,1 1,0 0,0-1,1 0,-1 1,0-1,0 0,0 1,0 0,0 1,-1-1,2 0,0 0,0 1,-1 0,1 0,-1 1,0-1,0 1,-1-2,2 0,0 1,0-2,1 0,0 1,-1-1,1 0,-1 1,0 0,0 1,0 0,1 1,0-1,0 0,0-1,-1 0,0 1,0-1,0-1,1 1,0 1,1-1,1 2,-1-1,1 1,0-1,1 1,0-2,1 1,0-2,1 0,0-1,2 0,0 2,0-1,2 1,-2-1,0 0,1 0,0 0,-2-1,2 0,-1 1,1-1,-1-1,1 1,1 0,1 2,1 0,0 0,0-1,1 0,-1 0,1-1,-1 1,2 0,-2-1,0 1,1-2,-1 0,-1 0,1 0,0 0,0 1,-1-1,0 0,1-1,-1-1,1 1,0 1,-1-1,1 0,1 1,0 0,-1 0,1-1,1 0,-1-1,-1 0,1 0,-1 0,0 0,0 0,1 0,1 1,1 1,0-1,-2 0,2 0,-1-1,0 1,0-1,0 0,1 0,1 0,0 0,-1 0,1-2,-1 1,1 0,-1-1,-1 2,1-1,0 1,1-1,-1-1,0 1,0 0,1 0,-1 0,1 1,-2 0,1-1,1-1,0 1,-1 0,-2-1,2 0,0 0,0 1,-2 0,1 0,0-1,0-1,0 1,0 0,0 0,-1 1,0-1,-1 1,0-1,0 1,0 1,-1-2,0 0,0 1,1 0,-1 0,0-1,-1 1,0-2,0 0,-1 1,1 1,0 0,-1 0,1 1,-1-1,1-1,-3 1,-3 0,-2 0,-3 1,-1 0,-2-1,0 1,0 1,1 0,-1 0,0 1,0-1,0 0,0 0,0 1,2 1,-2-1,1 1,-2-1,-1 1,1 0,-1 0,-1-1,-1 0,1 0,0 0,0-1,2 2,-1-1,-1 0,0-1,0 1,0 0,1 1,0-1,-2 0,1 1,0 0,-2-1,1 0,-1 1,1-2,-1 2,0 0,0 0,-1 1,1 0,0-2,0 1,0 0,1 0,-2 0,1 0,1 0,0 1,-1-1,2 0,0 2,0-1,1 0,-1 0,-1 2,2-1,-2-1,2 1,0 0,1-1,0 1,0-1,0 0,0 0,1 0,2 0,-1 0,2 0,-2 0,1 1,0-1,0 1,-1 1,0-1,0 2,-1-2,2 0,-1 0,1 0,1-1,-1 0,1-1,0 2,-1-2,2 2,1-2,3 0,2-2,2 0,1 0,1-1,0 0,0-1,0-1,0 0,0 1,-1 0,1 1,1-1,0 0,0 0,0-1,0 1,1 0,-1 1,1 0,1 0,0-1,1-1,0 1,1 0,0 0,1 0,1 1,-1 0,0 0,1 0,0 0,1-1,0 0,-1-2,0 0,0 1,0-1,1 1,0 0,-1 0,1 0,0 0,0 1,1-1,-1-1,1 0,-1 1,1-1,-1 2,0-1,0-1,0 0,0 0,-1 1,0 1,0-1,0-1,1 0,-2 0,0-1,1 2,0 0,-1-1,-1 0,1 0,-1 1,1-1,-2-1,1 0,-1 1,0 0,-1 1,0-2,0 2,1-2,-1 1,0 1,-1 0,1 1,-2 0,-1-1,0 0,1-1,0 1,-1-1,0 1,0-1,0 0,-1-1,1 1,-2 0,-2 0,-3 0,-3 1,-1 1,-2 1,-1 0,0 0,0 0,0 0,0 1,0 1,0 1,0-1,1 2,-1-1,0 0,1-2,0 1,1 1,0-2,1 1,-1 2,1-1,-1 1,-1-1,0 1,-1 1,1-1,-1-1,0 0,1 0,-1 0,0 0,1-1,-1 1,2 0,-1 0,1 0,0-1,-2 0,-1 1,-1-1,0 2,0 0,1-1,0-1,0 0,-1 1,1-1,-1 2,1 0,-1-1,0 0,0 0,1 0,0 0,-1-1,1 0,-1 0,0 0,1 0,-1 1,0-1,0 0,0 0,-2 0,1 0,0 1,0-1,0 0,-1 0,2 0,-1 1,1-1,0 1,0-1,0 1,1-1,-1-1,0 1,-1 0,1-1,1 2,2-1,-1 1,1 0,0-1,0 0,1 0,0 0,0-1,2 0,2 0,3 0,2-1,2 0,0 0,1 0,0-1,1 1,-1 0,1 0,0 0,1 0,0 0,0 0,1 0,-1 0,0 0,0 0,0 1,0 1,1-1,0 0,1 1,0 0,0 0,1 0,0 1,2-1,0-1,-1 1,-1 0,2 0,0 0,0 0,0 1,0 0,-1-1,2 0,0-1,-1-1,0 2,-2-1,0 0,2 2,0-1,0 0,0-1,-1 0,0-1,1 1,-1-1,0 1,-1 0,0 0,0 0,0 0,1 1,0 0,-1-1,0 0,0 0,-1 1,0-1,0 1,1-1,-1 0,-1-1,1 0,0 0,1 0,-2 0,1 0,0 0,0 1,-2 1,1-1,0 0,-2 0,0-1,1 1,-1-1,0 0,1 1,0 0,-1 1,1-1,0 0,1-1,-1 0,0 1,-1-1,0-1,-1 1,0 0,0 0,-1 0,1 0,-1 0,1 1,-3 1,-3-1,-2 0,-3 0,-1 0,-2-1,0 0,0 0,0 0,0 0,0 0,0 0,0 0,-1 0,0 0,-1 0,0 0,0 0,1 0,-1 0,0 0,1 0,-1 0,-1 0,-1 0,0 0,1 0,-1 0,0 0,-1 0,0 0,1 0,0 0,0 0,0 0,0 0,0 0,1 0,0 0,0 0,-1 0,1 0,0 0,2 0,-1 1,0 0,1 1,-1 0,0 0,1 0,0 0,0-1,1-1,0 0,0 2,-1-1,0 0,0 2,1-1,0 0,0-1,0 0,0-1,1 2,-1-1,1 1,-1-1,1 0,-1-1,1 0,-1 0,0 0,1 0,-1 0,0 0,1 0,-1 0,2-1,-1-1,2 0,2-2,-1 0,2 1,1 1,3 0,2 2,1-1,0 1,1 0,0 1,0-1,0 0,0 0,0 0,-1 0,1 0,0 0,-1 1,1 1,-1-1,2 1,0 1,0-1,0-1,-1 0,2 1,-1-1,0 1,0 0,-1 0,0 0,0-1,0 0,-1 1,2 0,0-1,1 0,0 0,0-1,0 2,-2-1,0 1,0-1,0 0,0 1,-1 0,1-1,-1 0,1 0,-1-1,1 1,-1 0,1 1,0-1,-1 0,1-1,-3 0,-2 0,-4 0,-2 0,-1 1,-1 1,-1-1,-1 0,1 0,0-1,0 1,0-1,1 0,-1 0,0 0,1 0,-1 0,0 0,1 0,-1 0,1-1,-1 1,0 1,1-1,-1 0,1 0,-1 0,-1 0,0 0,0 0,0 0,1 0,0 0,0 0,0 0,-1 0,0 0,0 0,1 0,-1 0,1 0,-1 0,0 0,0 0,-1 0,0 0,1-2,0 1,-2 0,0-1,-1 0,1 1,-1-1,0 1,-1 0,-1 0,2 0,-2-1,-1 1,1-1,-1 0,2 0,-1-1,-1 1,0 0,1 1,0-1,1 0,-1 0,0 0,-1 0,0 0,1 0,0 1,-1 0,1-2,-1 0,2 1,-1-1,-1 0,2 1,0 0,0 0,-1 0,1 1,0-1,0-1,0 2,-1-2,1 1,1-1,-2 0,1 1,1 0,0 0,-1 0,0-1,0 0,2-1,-1 1,-1 1,2-1,-1 1,1-1,0 1,1 0,-1-1,0 0,1 0,-1 1,1-1,0 2,0-1,0 0,1-1,0 0,0 1,1 1,1-1,-1 0,3 0,2 1,3 1,1 1,2 2,0 0,1 2,0 0,0 0,0-1,-1 0,0 1,0 0,1 0,0-1,-1 0,0 0,0 1,0 0,2 0,-1 1,0 1,0-1,0 1,1-1,-1-1,-2 0,1 1,-1 0,0-1,0-1,-1 2,0-2,1 0,0 0,-1-1,2 1,-1-1,-1 1,1 0,0-1,2 0,0 0,1-1,1 1,-1-1,1 0,0 0,0 0,0 1,-1 0,1-1,0 1,-1-1,1 0,-1 0,1 0,0 0,-1-1,1 1,-1 1,1-2,0 2,-1-1,1 0,-1 0,1 1,0-1,0-1,2 0,0 0,0 1,0-1,-1 1,1-2,0 1,0-1,0 0,1 0,0 0,-1 0,-1 0,0 0,-1 0,0 0,-1-1,1 1,-1 0,1 1,-1-1,1 0,0 0,-1 0,1 0,-2-2,0 1,1 0,-1-1,0 0,-1 0,0 0,0-1,0 0,1-2,0 0,-2-1,1 0,-1 0,-1-2,-1 0,1-1,0 1,-1 1,0 0,0 0,-1 0,1-1,-1 0,0 0,-1 1,1-1,0 1,0 0,0 1,0-1,0-1,0 0,0 0,0-1,0 1,0-1,0 1,0-1,0 1,0-1,0 1,0-1,0 0,0 1,0 0,0-1,0 1,0-1,0 0,0 1,0-1,-1-1,0 0,-1 0,1 0,-1 0,0 0,0-1,1 1,0 0,1-1,0 0,-2 0,1 0,0 0,-1 1,1 0,-2 0,-1 0,2-1,0 1,-1 0,1 0,-1 0,1 0,-1 1,1 0,-2-1,1 0,0 0,0 1,0-1,0 2,0-1,0 0,-1-1,0 1,0 0,0 0,0 0,1 0,-1 1,0 1,0-2,-1 2,0 0,-2 0,0 0,0-1,-1 1,0 0,0 0,0 0,0 1,0 0,1 0,-1 1,0-1,0 2,0-1,1 1,-2-1,1 1,0-1,-1 1,0 0,1-1,-1 1,-1 0,0-1,-1 1,1 0,1 0,-2 1,0 0,1 0,0 0,-1 0,1 1,0 1,0 0,0 0,0-1,1 1,-2 0,0-1,1 0,1 1,-1 0,1 0,0 0,0 1,-1 0,0 0,1 0,1 0,0 0,1 0,0 0,0 1,-1-1,1 1,1 0,0 2,0-1,0 1,1-1,0 1,0-1,1 0,-1 2,2 0,0 2,0-1,1 0,0 0,1 1,-1-2,-1 1,0 0,1 1,0 0,1 0,-1 0,0 1,1-1,0 1,0 0,1-1,-1 1,1 0,0-1,0 1,1-3,0-1,1-3,1-2,1-3,1 0,0-2,1 1,-1 1,0-1,-1 0,1 1,-2 1,1 0,0 1,0 0,0-1,0 0,2-1,-1 0,0 0,0 0,1 0,-1-1,1 0,0 1,0 0,0 1,-1-1,1 2,-1-1,1 0,0 0,0 0,0 0,0 0,1 0,-1-1,1-1,0 1,0 1,0-2,1 1,-1-1,0 0,-1 0,2 1,0 0,-1-1,1 0,-1 0,0 1,1 0,-1 0,0-1,0 0,2 0,0 0,0-1,1 1,0-1,0 0,1 1,-1 0,0 1,-2 1,1 0,0 1,-1-1,-1 1,1 1,-2-1,0 1,1 0,-1 0,1 0,0 0,0 1,0 0,-2-1,0 1,1-1,-1 1,1 0,-1 0,0-1,0 1,0 0,1 0,0 0,1 1,-2 1,0 1,-1 0,0 1,0 1,-2 0,0 1,-1 1,1 0,0 1,0-1,0 1,0 0,-1 0,1 0,0-1,1 1,-1 1,1 0,-2 1,1 0,0 0,0-1,0 0,1-1,-2 1,1 0,-1 0,-1 1,1 0,1-1,-1 1,0 0,0 0,-1-1,0 1,0-1,0 0,0 1,0 1,0 0,0 0,0-2,0 1,0 0,0-1,0 1,0 0,0-1,0 1,0 0,0 0,-1 0,0 0,-2-1,0 0,1 1,0-1,1 1,0-1,-2 0,0 0,0 0,1 0,1-1,-1 0,1 0,-2 0,0 0,1-1,1 1,-1-2,0 1,0 1,1 0,-1-1,0 0,0 1,1 0,0 0,1 0,0 0,0 0,0 0,0-1,0 1,0 0,0-1,1 0,2-2,1-2,0-2,1 0,0-3,-1-1,1 0,-1 0,-1-2,0 2,0-1,1 0,-1-1,2-2,-1 1,-1-1,0 2,0 0,-1 1,-1-1,0 0,1 0,-1 0,1-1,-1 1,0-1,1 0,0 1,0-2,1 0,-2-1,1-1,-1 1,0 1,1 0,-1 1,2-1,-1 0,0 0,-1 0,0 1,1 0,-1-1,1 0,-1 0,-1-1,1 0,-1 1,1-1,1-1,-1 0,0 0,0 0,-1 1,1 0,0 1,0 0,1-1,-1 1,-1-1,1-1,0 0,1 1,-1-1,0 1,0 0,-1 0,1-1,-1 0,0 1,0-1,0 1,0 0,0 1,-1-1,3 1,-1 0,1-1,0 0,0 1,0 0,-1 0,0 1,1-1,0 0,-1 0,0 0,1 2,0 0,0-1,0 0,0 0,0 0,1 1,-1 1,0 0,-1-1,1 2,1-1,0 0,0 0,0 0,0 0,-1 0,0 1,1 2,-1 3,-1 1,0 3,-1 1,-1 2,0 0,-1 1,1-1,0 1,0 0,1 0,0 1,0-1,0-1,0 1,0-1,0 1,0-1,0 1,0 0,0-1,0 1,0 1,0 1,0 0,0-1,0 0,0 1,0 0,0 1,0 0,0-1,0 1,0-1,1 1,1 0,-1 0,0 0,0 0,0-1,-1 2,0-2,0 1,0-1,0 0,0 1,0-2,0 1,0-1,0 0,0 1,0 0,0-1,0-1,0 1,0-1,0 1,1 0,0-1,1 0,-1 1,0-1,-1-1,1 0,-1 1,0-1,0 0,1 0,0 1,1-1,-1 0,-1 0,1-1,-1 1,0-2,1 1,1 0,-1-1,1 1,1-1,-1 1,0-2,0 0,2-1,-2-2,2-2,-1-1,-1-3,0-1,0 1,0-1,0-1,-1 0,1 1,0 0,0 0,1 0,-1-1,0-1,-1-1,0 1,1-1,-1 1,1-1,-2 0,2 0,-1 2,1-2,0 0,0 0,0 1,0-1,-2-1,1 0,-1-2,0 1,0-1,0 1,0-1,0 0,1 0,0-1,1 1,-1-1,0 1,-1 0,0 1,0 0,0-3,0 1,0 1,0 1,0-1,0 1,0-1,0 1,0 0,0-1,0 1,1 0,1-1,-1 1,1-1,-2 2,2-1,0 1,0 0,1 0,-1 0,0 1,0-1,0 0,1 0,0 0,0 0,1 0,0-1,-1 1,0 2,1 1,0 1,-1-1,0 1,-1 1,2-1,0 0,0-1,1 0,-1 0,1-1,1 0,0 2,-1 0,0 0,0 1,1 1,-1 0,-1 0,1 0,1 2,0 0,0 1,0 0,1 0,-1 0,0 1,-1 1,-1 0,0 2,1 1,0 2,0 1,0 0,0 0,0-1,0 1,-2-1,0 0,0-1,0 2,0 0,0 0,0 1,0 0,0-1,1 1,0 0,0 0,-1 0,0 1,0 0,-1 1,1-1,-1-1,0 1,-1-1,0-1,-1 0,0 1,1-1,1 0,0 1,1 0,-1 1,0 0,-1 1,-1-2,0 0,0 0,2 1,-1 0,0-1,0 1,0-1,0 0,-1 0,0 0,0-1,0 0,0 1,0-1,0 0,0 0,0 0,0 1,0-1,0 1,0 0,0-1,0 2,0-2,-1 1,-2 0,0 0,-1 1,1-1,0 0,1-1,0 0,-1 0,-1 0,1 0,-2 0,1 0,0 1,-1-1,1 0,-1-1,2 0,-1-1,1 0,-1 1,0-1,0-1,0 0,0 1,0 0,0 0,0 1,0 0,-1 1,1 0,0 0,0 0,0-1,1 0,-1 0,1-1,1 1,-1-2,1 0,0 0,0 0,-1-1,2 1,-1-2,2-3,-1-2,1-2,0-1,1-2,1 0,0 1,1 1,-1-1,1 0,1 2,0-1,0 1,-1 0,1 1,-1-1,1 0,0 0,0 0,0 0,0-2,0 2,0-1,0 0,0-1,1 2,0-2,1-1,0 0,1 0,0 0,0 0,1 1,0-1,0 0,-1 0,2 1,-1-1,0 1,0-1,0 1,0-1,0 0,1 0,0-2,-1 1,0 1,0-1,1 1,-1 0,2-1,-1 0,0 0,-1 1,1-1,0 1,-1-1,1 0,0 0,0 0,2 1,-1 0,1-1,0 1,0 0,0 0,1 0,-1 0,0 0,0 0,0 0,0 1,1 0,0 0,1 2,-1-2,1 0,0 0,-1 1,-3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7637D-38E6-4E6A-941B-23A9A221684B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3E349-4669-4FBB-B60E-15E417BCF8B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1E14D-C2B6-AC41-BA5A-3B92B3712F7D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7.png"/><Relationship Id="rId18" Type="http://schemas.openxmlformats.org/officeDocument/2006/relationships/image" Target="../media/image11.png"/><Relationship Id="rId26" Type="http://schemas.openxmlformats.org/officeDocument/2006/relationships/image" Target="../media/image17.png"/><Relationship Id="rId3" Type="http://schemas.openxmlformats.org/officeDocument/2006/relationships/image" Target="../media/image1.png"/><Relationship Id="rId21" Type="http://schemas.openxmlformats.org/officeDocument/2006/relationships/image" Target="../media/image14.png"/><Relationship Id="rId7" Type="http://schemas.openxmlformats.org/officeDocument/2006/relationships/image" Target="../media/image4.png"/><Relationship Id="rId12" Type="http://schemas.microsoft.com/office/2007/relationships/hdphoto" Target="../media/hdphoto4.wdp"/><Relationship Id="rId17" Type="http://schemas.openxmlformats.org/officeDocument/2006/relationships/image" Target="../media/image10.png"/><Relationship Id="rId25" Type="http://schemas.microsoft.com/office/2007/relationships/hdphoto" Target="../media/hdphoto7.wdp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.png"/><Relationship Id="rId20" Type="http://schemas.openxmlformats.org/officeDocument/2006/relationships/image" Target="../media/image13.png"/><Relationship Id="rId29" Type="http://schemas.openxmlformats.org/officeDocument/2006/relationships/image" Target="../media/image18.png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11" Type="http://schemas.openxmlformats.org/officeDocument/2006/relationships/image" Target="../media/image6.png"/><Relationship Id="rId24" Type="http://schemas.openxmlformats.org/officeDocument/2006/relationships/image" Target="../media/image16.png"/><Relationship Id="rId32" Type="http://schemas.openxmlformats.org/officeDocument/2006/relationships/image" Target="../media/image20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15.png"/><Relationship Id="rId28" Type="http://schemas.openxmlformats.org/officeDocument/2006/relationships/customXml" Target="../ink/ink1.xml"/><Relationship Id="rId10" Type="http://schemas.microsoft.com/office/2007/relationships/hdphoto" Target="../media/hdphoto3.wdp"/><Relationship Id="rId19" Type="http://schemas.openxmlformats.org/officeDocument/2006/relationships/image" Target="../media/image12.png"/><Relationship Id="rId31" Type="http://schemas.openxmlformats.org/officeDocument/2006/relationships/customXml" Target="../ink/ink2.xml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microsoft.com/office/2007/relationships/hdphoto" Target="../media/hdphoto5.wdp"/><Relationship Id="rId22" Type="http://schemas.microsoft.com/office/2007/relationships/hdphoto" Target="../media/hdphoto6.wdp"/><Relationship Id="rId27" Type="http://schemas.microsoft.com/office/2007/relationships/hdphoto" Target="../media/hdphoto8.wdp"/><Relationship Id="rId3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Изображение выглядит как картина, небо, облако, вода&#10;&#10;Автоматически созданное описание"/>
          <p:cNvPicPr>
            <a:picLocks noChangeAspect="1"/>
          </p:cNvPicPr>
          <p:nvPr/>
        </p:nvPicPr>
        <p:blipFill rotWithShape="1">
          <a:blip r:embed="rId3"/>
          <a:srcRect t="1563" b="-1"/>
          <a:stretch>
            <a:fillRect/>
          </a:stretch>
        </p:blipFill>
        <p:spPr>
          <a:xfrm>
            <a:off x="1905" y="0"/>
            <a:ext cx="12192000" cy="6858000"/>
          </a:xfrm>
          <a:prstGeom prst="rect">
            <a:avLst/>
          </a:prstGeom>
        </p:spPr>
      </p:pic>
      <p:sp>
        <p:nvSpPr>
          <p:cNvPr id="76" name="Прямоугольник: скругленные углы 75"/>
          <p:cNvSpPr/>
          <p:nvPr/>
        </p:nvSpPr>
        <p:spPr>
          <a:xfrm>
            <a:off x="3875726" y="5995291"/>
            <a:ext cx="3364958" cy="6687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Овал 76"/>
          <p:cNvSpPr/>
          <p:nvPr/>
        </p:nvSpPr>
        <p:spPr>
          <a:xfrm>
            <a:off x="6396649" y="5227567"/>
            <a:ext cx="1547523" cy="1561402"/>
          </a:xfrm>
          <a:prstGeom prst="ellipse">
            <a:avLst/>
          </a:prstGeom>
          <a:ln>
            <a:solidFill>
              <a:srgbClr val="2F528F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/>
          <p:cNvSpPr txBox="1"/>
          <p:nvPr/>
        </p:nvSpPr>
        <p:spPr>
          <a:xfrm>
            <a:off x="3873901" y="5975744"/>
            <a:ext cx="2719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El-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le-le-le -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brudny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pędzel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Прямоугольник: скругленные углы 4"/>
          <p:cNvSpPr/>
          <p:nvPr/>
        </p:nvSpPr>
        <p:spPr>
          <a:xfrm>
            <a:off x="3191618" y="113350"/>
            <a:ext cx="5860291" cy="870702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117" y="96181"/>
            <a:ext cx="885825" cy="902721"/>
          </a:xfrm>
          <a:prstGeom prst="rect">
            <a:avLst/>
          </a:prstGeom>
          <a:effectLst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270" y="101036"/>
            <a:ext cx="885825" cy="902721"/>
          </a:xfrm>
          <a:prstGeom prst="rect">
            <a:avLst/>
          </a:prstGeom>
          <a:effectLst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423" y="103510"/>
            <a:ext cx="885825" cy="902721"/>
          </a:xfrm>
          <a:prstGeom prst="rect">
            <a:avLst/>
          </a:prstGeom>
          <a:effectLst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576" y="105984"/>
            <a:ext cx="885825" cy="902721"/>
          </a:xfrm>
          <a:prstGeom prst="rect">
            <a:avLst/>
          </a:prstGeom>
          <a:effectLst/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776" y="101315"/>
            <a:ext cx="885825" cy="902721"/>
          </a:xfrm>
          <a:prstGeom prst="rect">
            <a:avLst/>
          </a:prstGeom>
          <a:effectLst/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167" y="96646"/>
            <a:ext cx="885825" cy="902721"/>
          </a:xfrm>
          <a:prstGeom prst="rect">
            <a:avLst/>
          </a:prstGeom>
          <a:effectLst/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117" y="10027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270" y="105128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423" y="10760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576" y="110076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776" y="105407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115" y="9109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26" name="Прямоугольник: скругленные углы 25"/>
          <p:cNvSpPr/>
          <p:nvPr/>
        </p:nvSpPr>
        <p:spPr>
          <a:xfrm>
            <a:off x="1402105" y="2006728"/>
            <a:ext cx="3364958" cy="6687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Овал 1"/>
          <p:cNvSpPr/>
          <p:nvPr/>
        </p:nvSpPr>
        <p:spPr>
          <a:xfrm>
            <a:off x="3876038" y="1109464"/>
            <a:ext cx="1547523" cy="1561402"/>
          </a:xfrm>
          <a:prstGeom prst="ellipse">
            <a:avLst/>
          </a:prstGeom>
          <a:ln>
            <a:solidFill>
              <a:srgbClr val="2F528F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400280" y="1987181"/>
            <a:ext cx="27192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Tyl-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tyl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tyl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tyl-tyl-tyl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lekki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motyl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8" name="Прямоугольник: скругленные углы 57"/>
          <p:cNvSpPr/>
          <p:nvPr/>
        </p:nvSpPr>
        <p:spPr>
          <a:xfrm>
            <a:off x="299524" y="3637068"/>
            <a:ext cx="3364958" cy="6687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Овал 58"/>
          <p:cNvSpPr/>
          <p:nvPr/>
        </p:nvSpPr>
        <p:spPr>
          <a:xfrm>
            <a:off x="2773457" y="2739804"/>
            <a:ext cx="1547523" cy="1561402"/>
          </a:xfrm>
          <a:prstGeom prst="ellipse">
            <a:avLst/>
          </a:prstGeom>
          <a:ln>
            <a:solidFill>
              <a:srgbClr val="2F528F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297699" y="3648298"/>
            <a:ext cx="2719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Dal-dal-dal, dal-dal-dal -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złoty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medal.</a:t>
            </a:r>
          </a:p>
        </p:txBody>
      </p:sp>
      <p:sp>
        <p:nvSpPr>
          <p:cNvPr id="61" name="Прямоугольник: скругленные углы 60"/>
          <p:cNvSpPr/>
          <p:nvPr/>
        </p:nvSpPr>
        <p:spPr>
          <a:xfrm>
            <a:off x="313369" y="5336850"/>
            <a:ext cx="3364958" cy="6687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Овал 61"/>
          <p:cNvSpPr/>
          <p:nvPr/>
        </p:nvSpPr>
        <p:spPr>
          <a:xfrm>
            <a:off x="2787302" y="4439586"/>
            <a:ext cx="1547523" cy="1561402"/>
          </a:xfrm>
          <a:prstGeom prst="ellipse">
            <a:avLst/>
          </a:prstGeom>
          <a:ln>
            <a:solidFill>
              <a:srgbClr val="2F528F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311544" y="5317303"/>
            <a:ext cx="27192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Ol-ol-ol, lo-lo-lo - wygraliśmy! Padł gol!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Прямоугольник: скругленные углы 66"/>
          <p:cNvSpPr/>
          <p:nvPr/>
        </p:nvSpPr>
        <p:spPr>
          <a:xfrm>
            <a:off x="6933577" y="2030929"/>
            <a:ext cx="3364958" cy="6687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Овал 67"/>
          <p:cNvSpPr/>
          <p:nvPr/>
        </p:nvSpPr>
        <p:spPr>
          <a:xfrm>
            <a:off x="9407510" y="1133665"/>
            <a:ext cx="1547523" cy="1561402"/>
          </a:xfrm>
          <a:prstGeom prst="ellipse">
            <a:avLst/>
          </a:prstGeom>
          <a:ln>
            <a:solidFill>
              <a:srgbClr val="2F528F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6937183" y="2055005"/>
            <a:ext cx="2823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El-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le-le-le -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wygodny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fotel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0" name="Прямоугольник: скругленные углы 69"/>
          <p:cNvSpPr/>
          <p:nvPr/>
        </p:nvSpPr>
        <p:spPr>
          <a:xfrm>
            <a:off x="7824602" y="3615740"/>
            <a:ext cx="3364958" cy="6687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Овал 70"/>
          <p:cNvSpPr/>
          <p:nvPr/>
        </p:nvSpPr>
        <p:spPr>
          <a:xfrm>
            <a:off x="10298535" y="2718476"/>
            <a:ext cx="1547523" cy="1561402"/>
          </a:xfrm>
          <a:prstGeom prst="ellipse">
            <a:avLst/>
          </a:prstGeom>
          <a:ln>
            <a:solidFill>
              <a:srgbClr val="2F528F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7822777" y="3607124"/>
            <a:ext cx="27192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50" dirty="0">
                <a:latin typeface="Arial" panose="020B0604020202020204" pitchFamily="34" charset="0"/>
                <a:cs typeface="Arial" panose="020B0604020202020204" pitchFamily="34" charset="0"/>
              </a:rPr>
              <a:t>Al-al-al, la-la-la - </a:t>
            </a:r>
            <a:r>
              <a:rPr lang="en-US" sz="1950" dirty="0" err="1">
                <a:latin typeface="Arial" panose="020B0604020202020204" pitchFamily="34" charset="0"/>
                <a:cs typeface="Arial" panose="020B0604020202020204" pitchFamily="34" charset="0"/>
              </a:rPr>
              <a:t>urządzimy</a:t>
            </a:r>
            <a:r>
              <a:rPr lang="en-US" sz="19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950" dirty="0" err="1">
                <a:latin typeface="Arial" panose="020B0604020202020204" pitchFamily="34" charset="0"/>
                <a:cs typeface="Arial" panose="020B0604020202020204" pitchFamily="34" charset="0"/>
              </a:rPr>
              <a:t>wielki</a:t>
            </a:r>
            <a:r>
              <a:rPr lang="en-US" sz="1950" dirty="0">
                <a:latin typeface="Arial" panose="020B0604020202020204" pitchFamily="34" charset="0"/>
                <a:cs typeface="Arial" panose="020B0604020202020204" pitchFamily="34" charset="0"/>
              </a:rPr>
              <a:t> bal.</a:t>
            </a:r>
          </a:p>
        </p:txBody>
      </p:sp>
      <p:sp>
        <p:nvSpPr>
          <p:cNvPr id="73" name="Прямоугольник: скругленные углы 72"/>
          <p:cNvSpPr/>
          <p:nvPr/>
        </p:nvSpPr>
        <p:spPr>
          <a:xfrm>
            <a:off x="7960915" y="5420981"/>
            <a:ext cx="3364958" cy="6687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Овал 73"/>
          <p:cNvSpPr/>
          <p:nvPr/>
        </p:nvSpPr>
        <p:spPr>
          <a:xfrm>
            <a:off x="10434848" y="4523717"/>
            <a:ext cx="1547523" cy="1561402"/>
          </a:xfrm>
          <a:prstGeom prst="ellipse">
            <a:avLst/>
          </a:prstGeom>
          <a:ln>
            <a:solidFill>
              <a:srgbClr val="2F528F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/>
          <p:cNvSpPr txBox="1"/>
          <p:nvPr/>
        </p:nvSpPr>
        <p:spPr>
          <a:xfrm>
            <a:off x="7980215" y="5462989"/>
            <a:ext cx="27192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Dyl-dyl-dyl, dyl-dyl-dyl - podpłynął wielki krokodyl.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2842604" y="2867066"/>
            <a:ext cx="1436635" cy="1480962"/>
          </a:xfrm>
          <a:prstGeom prst="rect">
            <a:avLst/>
          </a:prstGeom>
        </p:spPr>
      </p:pic>
      <p:pic>
        <p:nvPicPr>
          <p:cNvPr id="40" name="Рисунок 39" descr="Изображение выглядит как футбол, мяч, круг, сфера&#10;&#10;Автоматически созданное описание"/>
          <p:cNvPicPr>
            <a:picLocks noChangeAspect="1"/>
          </p:cNvPicPr>
          <p:nvPr/>
        </p:nvPicPr>
        <p:blipFill>
          <a:blip r:embed="rId7">
            <a:biLevel thresh="5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71247" y="4581799"/>
            <a:ext cx="1351937" cy="1351937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4005808" y="1263622"/>
            <a:ext cx="1252616" cy="1252616"/>
          </a:xfrm>
          <a:prstGeom prst="rect">
            <a:avLst/>
          </a:prstGeom>
        </p:spPr>
      </p:pic>
      <p:pic>
        <p:nvPicPr>
          <p:cNvPr id="82" name="Рисунок 81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9445416" y="1136343"/>
            <a:ext cx="1595246" cy="1595246"/>
          </a:xfrm>
          <a:prstGeom prst="rect">
            <a:avLst/>
          </a:prstGeom>
        </p:spPr>
      </p:pic>
      <p:pic>
        <p:nvPicPr>
          <p:cNvPr id="86" name="Рисунок 85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0498420" y="4619842"/>
            <a:ext cx="1394922" cy="1394922"/>
          </a:xfrm>
          <a:prstGeom prst="rect">
            <a:avLst/>
          </a:prstGeom>
        </p:spPr>
      </p:pic>
      <p:pic>
        <p:nvPicPr>
          <p:cNvPr id="87" name="Рисунок 86"/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4005808" y="1262943"/>
            <a:ext cx="1252616" cy="1252616"/>
          </a:xfrm>
          <a:prstGeom prst="rect">
            <a:avLst/>
          </a:prstGeom>
        </p:spPr>
      </p:pic>
      <p:pic>
        <p:nvPicPr>
          <p:cNvPr id="88" name="Рисунок 87"/>
          <p:cNvPicPr>
            <a:picLocks noChangeAspect="1"/>
          </p:cNvPicPr>
          <p:nvPr/>
        </p:nvPicPr>
        <p:blipFill>
          <a:blip r:embed="rId16"/>
          <a:srcRect/>
          <a:stretch/>
        </p:blipFill>
        <p:spPr>
          <a:xfrm>
            <a:off x="2838576" y="2865427"/>
            <a:ext cx="1436635" cy="1480962"/>
          </a:xfrm>
          <a:prstGeom prst="rect">
            <a:avLst/>
          </a:prstGeom>
        </p:spPr>
      </p:pic>
      <p:pic>
        <p:nvPicPr>
          <p:cNvPr id="89" name="Рисунок 88" descr="Изображение выглядит как футбол, мяч, круг, сфера&#10;&#10;Автоматически созданное описание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866713" y="4581799"/>
            <a:ext cx="1351937" cy="1351937"/>
          </a:xfrm>
          <a:prstGeom prst="rect">
            <a:avLst/>
          </a:prstGeom>
        </p:spPr>
      </p:pic>
      <p:pic>
        <p:nvPicPr>
          <p:cNvPr id="93" name="Рисунок 92"/>
          <p:cNvPicPr>
            <a:picLocks noChangeAspect="1"/>
          </p:cNvPicPr>
          <p:nvPr/>
        </p:nvPicPr>
        <p:blipFill>
          <a:blip r:embed="rId18"/>
          <a:srcRect/>
          <a:stretch/>
        </p:blipFill>
        <p:spPr>
          <a:xfrm>
            <a:off x="10498420" y="4619842"/>
            <a:ext cx="1394922" cy="1394922"/>
          </a:xfrm>
          <a:prstGeom prst="rect">
            <a:avLst/>
          </a:prstGeom>
        </p:spPr>
      </p:pic>
      <p:pic>
        <p:nvPicPr>
          <p:cNvPr id="95" name="Рисунок 94"/>
          <p:cNvPicPr>
            <a:picLocks noChangeAspect="1"/>
          </p:cNvPicPr>
          <p:nvPr/>
        </p:nvPicPr>
        <p:blipFill>
          <a:blip r:embed="rId19"/>
          <a:srcRect/>
          <a:stretch/>
        </p:blipFill>
        <p:spPr>
          <a:xfrm>
            <a:off x="9445416" y="1144558"/>
            <a:ext cx="1595246" cy="1595246"/>
          </a:xfrm>
          <a:prstGeom prst="rect">
            <a:avLst/>
          </a:prstGeom>
        </p:spPr>
      </p:pic>
      <p:pic>
        <p:nvPicPr>
          <p:cNvPr id="96" name="Рисунок 95"/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453" y="103295"/>
            <a:ext cx="885825" cy="902721"/>
          </a:xfrm>
          <a:prstGeom prst="rect">
            <a:avLst/>
          </a:prstGeom>
          <a:effectLst/>
        </p:spPr>
      </p:pic>
      <p:pic>
        <p:nvPicPr>
          <p:cNvPr id="97" name="Рисунок 9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023" y="105406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" name="Picture 2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4766945" y="2686685"/>
            <a:ext cx="2515870" cy="251587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F17C91F-2053-FEE0-1458-81273BD389E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0421214" y="2824034"/>
            <a:ext cx="1321516" cy="132151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209AF898-6B27-EC01-31EF-FF77B6B16BA0}"/>
              </a:ext>
            </a:extLst>
          </p:cNvPr>
          <p:cNvPicPr>
            <a:picLocks noChangeAspect="1"/>
          </p:cNvPicPr>
          <p:nvPr/>
        </p:nvPicPr>
        <p:blipFill>
          <a:blip r:embed="rId23"/>
          <a:srcRect/>
          <a:stretch/>
        </p:blipFill>
        <p:spPr>
          <a:xfrm>
            <a:off x="10421214" y="2819847"/>
            <a:ext cx="1321516" cy="132151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F816951C-47A3-367D-8AEF-CE7EA3BC9EAF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3809" b="98926" l="1367" r="94434">
                        <a14:foregroundMark x1="18359" y1="30469" x2="49902" y2="3809"/>
                        <a14:foregroundMark x1="35840" y1="12500" x2="81934" y2="26074"/>
                        <a14:foregroundMark x1="67871" y1="20313" x2="86816" y2="73633"/>
                        <a14:foregroundMark x1="94043" y1="62988" x2="94531" y2="98926"/>
                        <a14:foregroundMark x1="83887" y1="71680" x2="37305" y2="91113"/>
                        <a14:foregroundMark x1="24219" y1="73145" x2="7715" y2="87695"/>
                        <a14:foregroundMark x1="78027" y1="38281" x2="68848" y2="73145"/>
                        <a14:foregroundMark x1="91113" y1="40137" x2="87305" y2="67383"/>
                        <a14:foregroundMark x1="15430" y1="79980" x2="3320" y2="93555"/>
                        <a14:foregroundMark x1="1855" y1="82422" x2="1367" y2="83887"/>
                        <a14:backgroundMark x1="40234" y1="34863" x2="40234" y2="31934"/>
                        <a14:backgroundMark x1="38281" y1="36816" x2="41699" y2="38281"/>
                        <a14:backgroundMark x1="56738" y1="34863" x2="61523" y2="35352"/>
                        <a14:backgroundMark x1="40234" y1="50391" x2="61035" y2="46484"/>
                        <a14:backgroundMark x1="45508" y1="62012" x2="61523" y2="60547"/>
                        <a14:backgroundMark x1="54297" y1="32422" x2="58105" y2="3730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37528" y="5098390"/>
            <a:ext cx="490759" cy="490759"/>
          </a:xfrm>
          <a:prstGeom prst="rect">
            <a:avLst/>
          </a:prstGeom>
        </p:spPr>
      </p:pic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A80A750C-783C-C91C-41B7-EF5C69322DC4}"/>
              </a:ext>
            </a:extLst>
          </p:cNvPr>
          <p:cNvGrpSpPr/>
          <p:nvPr/>
        </p:nvGrpSpPr>
        <p:grpSpPr>
          <a:xfrm>
            <a:off x="6519579" y="5366411"/>
            <a:ext cx="1272896" cy="1361341"/>
            <a:chOff x="6519579" y="5366411"/>
            <a:chExt cx="1272896" cy="1361341"/>
          </a:xfrm>
        </p:grpSpPr>
        <p:pic>
          <p:nvPicPr>
            <p:cNvPr id="91" name="Рисунок 90"/>
            <p:cNvPicPr>
              <a:picLocks noChangeAspect="1"/>
            </p:cNvPicPr>
            <p:nvPr/>
          </p:nvPicPr>
          <p:blipFill>
            <a:blip r:embed="rId26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/>
            <a:stretch/>
          </p:blipFill>
          <p:spPr>
            <a:xfrm>
              <a:off x="6519579" y="5454856"/>
              <a:ext cx="1272896" cy="1272896"/>
            </a:xfrm>
            <a:prstGeom prst="rect">
              <a:avLst/>
            </a:prstGeom>
          </p:spPr>
        </p:pic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28">
              <p14:nvContentPartPr>
                <p14:cNvPr id="38" name="Рукописный ввод 37">
                  <a:extLst>
                    <a:ext uri="{FF2B5EF4-FFF2-40B4-BE49-F238E27FC236}">
                      <a16:creationId xmlns:a16="http://schemas.microsoft.com/office/drawing/2014/main" id="{A8582414-0A93-1571-F774-26C92A1758C6}"/>
                    </a:ext>
                  </a:extLst>
                </p14:cNvPr>
                <p14:cNvContentPartPr/>
                <p14:nvPr/>
              </p14:nvContentPartPr>
              <p14:xfrm>
                <a:off x="6767081" y="5366411"/>
                <a:ext cx="767520" cy="451440"/>
              </p14:xfrm>
            </p:contentPart>
          </mc:Choice>
          <mc:Fallback>
            <p:pic>
              <p:nvPicPr>
                <p:cNvPr id="38" name="Рукописный ввод 37">
                  <a:extLst>
                    <a:ext uri="{FF2B5EF4-FFF2-40B4-BE49-F238E27FC236}">
                      <a16:creationId xmlns:a16="http://schemas.microsoft.com/office/drawing/2014/main" id="{A8582414-0A93-1571-F774-26C92A1758C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704081" y="4988411"/>
                  <a:ext cx="893160" cy="120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ACC62029-48AE-75F4-6D83-ABC8652D7E41}"/>
              </a:ext>
            </a:extLst>
          </p:cNvPr>
          <p:cNvGrpSpPr/>
          <p:nvPr/>
        </p:nvGrpSpPr>
        <p:grpSpPr>
          <a:xfrm>
            <a:off x="6512012" y="5374117"/>
            <a:ext cx="1272896" cy="1353635"/>
            <a:chOff x="7351282" y="5359900"/>
            <a:chExt cx="1272896" cy="1353635"/>
          </a:xfrm>
        </p:grpSpPr>
        <p:pic>
          <p:nvPicPr>
            <p:cNvPr id="92" name="Рисунок 91"/>
            <p:cNvPicPr>
              <a:picLocks noChangeAspect="1"/>
            </p:cNvPicPr>
            <p:nvPr/>
          </p:nvPicPr>
          <p:blipFill>
            <a:blip r:embed="rId30"/>
            <a:srcRect/>
            <a:stretch/>
          </p:blipFill>
          <p:spPr>
            <a:xfrm>
              <a:off x="7351282" y="5440639"/>
              <a:ext cx="1272896" cy="1272896"/>
            </a:xfrm>
            <a:prstGeom prst="rect">
              <a:avLst/>
            </a:prstGeom>
          </p:spPr>
        </p:pic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1">
              <p14:nvContentPartPr>
                <p14:cNvPr id="39" name="Рукописный ввод 38">
                  <a:extLst>
                    <a:ext uri="{FF2B5EF4-FFF2-40B4-BE49-F238E27FC236}">
                      <a16:creationId xmlns:a16="http://schemas.microsoft.com/office/drawing/2014/main" id="{AD549EC3-28F3-D925-1679-65A049D56DF8}"/>
                    </a:ext>
                  </a:extLst>
                </p14:cNvPr>
                <p14:cNvContentPartPr/>
                <p14:nvPr/>
              </p14:nvContentPartPr>
              <p14:xfrm>
                <a:off x="7596208" y="5359900"/>
                <a:ext cx="767520" cy="451440"/>
              </p14:xfrm>
            </p:contentPart>
          </mc:Choice>
          <mc:Fallback>
            <p:pic>
              <p:nvPicPr>
                <p:cNvPr id="39" name="Рукописный ввод 38">
                  <a:extLst>
                    <a:ext uri="{FF2B5EF4-FFF2-40B4-BE49-F238E27FC236}">
                      <a16:creationId xmlns:a16="http://schemas.microsoft.com/office/drawing/2014/main" id="{AD549EC3-28F3-D925-1679-65A049D56DF8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533208" y="4981900"/>
                  <a:ext cx="893160" cy="120708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5D98D64-7841-4930-94F6-189F603268E3}"/>
</file>

<file path=customXml/itemProps2.xml><?xml version="1.0" encoding="utf-8"?>
<ds:datastoreItem xmlns:ds="http://schemas.openxmlformats.org/officeDocument/2006/customXml" ds:itemID="{E70E154C-0E0A-4111-8090-8CFC2A32306D}"/>
</file>

<file path=customXml/itemProps3.xml><?xml version="1.0" encoding="utf-8"?>
<ds:datastoreItem xmlns:ds="http://schemas.openxmlformats.org/officeDocument/2006/customXml" ds:itemID="{7C69FBD6-9AE9-46E6-85F5-1657E016AE39}"/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53</Words>
  <Application>Microsoft Office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Администратор</cp:lastModifiedBy>
  <cp:revision>16</cp:revision>
  <dcterms:created xsi:type="dcterms:W3CDTF">2024-04-15T09:19:00Z</dcterms:created>
  <dcterms:modified xsi:type="dcterms:W3CDTF">2025-06-13T09:00:02Z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D6F05CF4F621431CB74F602564E1C1AE_12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