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091" autoAdjust="0"/>
    <p:restoredTop sz="86405" autoAdjust="0"/>
  </p:normalViewPr>
  <p:slideViewPr>
    <p:cSldViewPr snapToGrid="0">
      <p:cViewPr>
        <p:scale>
          <a:sx n="60" d="100"/>
          <a:sy n="60" d="100"/>
        </p:scale>
        <p:origin x="371" y="4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5" y="128188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испёк ароматный пирог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69" y="127672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Конь поскакала очень быстро вперед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593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играла мячом во дворе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7612" y="123527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Миша ловит рыбу в пруду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43" y="125235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прочитала газету утром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2243" y="130502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Дети играют в бадминтон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8423" y="1365208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Школьники ходить в школу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388" y="122560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Внучка рисовал цветок карандашом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8879" y="1292937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Папа подарил маме цветы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118475" y="1681480"/>
            <a:ext cx="3879850" cy="387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2024-05-06T11:39:00Z</dcterms:created>
  <dcterms:modified xsi:type="dcterms:W3CDTF">2024-06-07T13:49:32Z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