
<file path=[Content_Types].xml><?xml version="1.0" encoding="utf-8"?>
<Types xmlns="http://schemas.openxmlformats.org/package/2006/content-types">
  <Default Extension="jpeg" ContentType="image/jpeg"/>
  <Default Extension="JPG" ContentType="image/.jpg"/>
  <Default Extension="mp3" ContentType="audio/mp3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tags/tag1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5" Type="http://schemas.openxmlformats.org/officeDocument/2006/relationships/slideLayout" Target="../slideLayouts/slideLayout7.xml"/><Relationship Id="rId44" Type="http://schemas.openxmlformats.org/officeDocument/2006/relationships/image" Target="../media/image23.png"/><Relationship Id="rId43" Type="http://schemas.openxmlformats.org/officeDocument/2006/relationships/tags" Target="../tags/tag1.xml"/><Relationship Id="rId42" Type="http://schemas.microsoft.com/office/2007/relationships/media" Target="../media/media10.mp3"/><Relationship Id="rId41" Type="http://schemas.openxmlformats.org/officeDocument/2006/relationships/audio" Target="../media/media10.mp3"/><Relationship Id="rId40" Type="http://schemas.microsoft.com/office/2007/relationships/media" Target="../media/media9.mp3"/><Relationship Id="rId4" Type="http://schemas.openxmlformats.org/officeDocument/2006/relationships/image" Target="../media/image4.png"/><Relationship Id="rId39" Type="http://schemas.openxmlformats.org/officeDocument/2006/relationships/audio" Target="../media/media9.mp3"/><Relationship Id="rId38" Type="http://schemas.microsoft.com/office/2007/relationships/media" Target="../media/media8.mp3"/><Relationship Id="rId37" Type="http://schemas.openxmlformats.org/officeDocument/2006/relationships/audio" Target="../media/media8.mp3"/><Relationship Id="rId36" Type="http://schemas.microsoft.com/office/2007/relationships/media" Target="../media/media7.mp3"/><Relationship Id="rId35" Type="http://schemas.openxmlformats.org/officeDocument/2006/relationships/audio" Target="../media/media7.mp3"/><Relationship Id="rId34" Type="http://schemas.microsoft.com/office/2007/relationships/media" Target="../media/media6.mp3"/><Relationship Id="rId33" Type="http://schemas.openxmlformats.org/officeDocument/2006/relationships/audio" Target="../media/media6.mp3"/><Relationship Id="rId32" Type="http://schemas.openxmlformats.org/officeDocument/2006/relationships/image" Target="../media/image22.png"/><Relationship Id="rId31" Type="http://schemas.openxmlformats.org/officeDocument/2006/relationships/image" Target="../media/image21.png"/><Relationship Id="rId30" Type="http://schemas.openxmlformats.org/officeDocument/2006/relationships/image" Target="../media/image20.png"/><Relationship Id="rId3" Type="http://schemas.openxmlformats.org/officeDocument/2006/relationships/image" Target="../media/image3.png"/><Relationship Id="rId29" Type="http://schemas.openxmlformats.org/officeDocument/2006/relationships/image" Target="../media/image19.png"/><Relationship Id="rId28" Type="http://schemas.openxmlformats.org/officeDocument/2006/relationships/image" Target="../media/image18.png"/><Relationship Id="rId27" Type="http://schemas.openxmlformats.org/officeDocument/2006/relationships/image" Target="../media/image17.png"/><Relationship Id="rId26" Type="http://schemas.openxmlformats.org/officeDocument/2006/relationships/image" Target="../media/image16.png"/><Relationship Id="rId25" Type="http://schemas.openxmlformats.org/officeDocument/2006/relationships/image" Target="../media/image15.png"/><Relationship Id="rId24" Type="http://schemas.openxmlformats.org/officeDocument/2006/relationships/image" Target="../media/image14.png"/><Relationship Id="rId23" Type="http://schemas.openxmlformats.org/officeDocument/2006/relationships/image" Target="../media/image13.png"/><Relationship Id="rId22" Type="http://schemas.microsoft.com/office/2007/relationships/media" Target="../media/media5.mp3"/><Relationship Id="rId21" Type="http://schemas.openxmlformats.org/officeDocument/2006/relationships/audio" Target="../media/media5.mp3"/><Relationship Id="rId20" Type="http://schemas.microsoft.com/office/2007/relationships/media" Target="../media/media4.mp3"/><Relationship Id="rId2" Type="http://schemas.openxmlformats.org/officeDocument/2006/relationships/image" Target="../media/image2.png"/><Relationship Id="rId19" Type="http://schemas.openxmlformats.org/officeDocument/2006/relationships/audio" Target="../media/media4.mp3"/><Relationship Id="rId18" Type="http://schemas.microsoft.com/office/2007/relationships/media" Target="../media/media3.mp3"/><Relationship Id="rId17" Type="http://schemas.openxmlformats.org/officeDocument/2006/relationships/audio" Target="../media/media3.mp3"/><Relationship Id="rId16" Type="http://schemas.microsoft.com/office/2007/relationships/media" Target="../media/media2.mp3"/><Relationship Id="rId15" Type="http://schemas.openxmlformats.org/officeDocument/2006/relationships/audio" Target="../media/media2.mp3"/><Relationship Id="rId14" Type="http://schemas.openxmlformats.org/officeDocument/2006/relationships/image" Target="../media/image12.png"/><Relationship Id="rId13" Type="http://schemas.microsoft.com/office/2007/relationships/media" Target="../media/media1.mp3"/><Relationship Id="rId12" Type="http://schemas.openxmlformats.org/officeDocument/2006/relationships/audio" Target="../media/media1.mp3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6" name="Picture 5" descr="Без назви-1"/>
          <p:cNvPicPr>
            <a:picLocks noChangeAspect="1"/>
          </p:cNvPicPr>
          <p:nvPr>
            <p:custDataLst>
              <p:tags r:id="rId43"/>
            </p:custDataLst>
          </p:nvPr>
        </p:nvPicPr>
        <p:blipFill>
          <a:blip r:embed="rId44"/>
          <a:stretch>
            <a:fillRect/>
          </a:stretch>
        </p:blipFill>
        <p:spPr>
          <a:xfrm>
            <a:off x="8831233" y="3531701"/>
            <a:ext cx="3055620" cy="3055620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