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0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45" y="3713918"/>
            <a:ext cx="3105444" cy="31054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 flipH="1">
            <a:off x="3309709" y="60752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4847575" y="139461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4497668" y="145144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4667042" y="122317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02936" y="28587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4760227" y="160210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4172871" y="143637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4057131" y="149397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4266870" y="135560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4556286" y="147243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4504257" y="151560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6" y="-436280"/>
            <a:ext cx="5342785" cy="5438192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C2DA0E1-4165-AEB3-E9D7-A2662A57396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9" r="29526"/>
          <a:stretch/>
        </p:blipFill>
        <p:spPr>
          <a:xfrm>
            <a:off x="1399827" y="3375139"/>
            <a:ext cx="1329177" cy="3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2024-12-05T19:42:13Z</dcterms:modified>
</cp:coreProperties>
</file>