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7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32C1C-F77F-42E1-B349-45CB4A9CA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2" y="2524307"/>
            <a:ext cx="3761509" cy="376150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281064" y="50942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Аліса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118593" y="508164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88649" y="5070669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582140" y="5071027"/>
            <a:ext cx="261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178505" y="5053325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15062" y="5094299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Софія</a:t>
            </a:r>
            <a:endParaRPr lang="ru-UA" sz="4000" b="1" dirty="0"/>
          </a:p>
        </p:txBody>
      </p:sp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564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53" y="1018313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8DC86-9ED5-4221-AA04-4CE151B4D33A}"/>
</file>

<file path=customXml/itemProps2.xml><?xml version="1.0" encoding="utf-8"?>
<ds:datastoreItem xmlns:ds="http://schemas.openxmlformats.org/officeDocument/2006/customXml" ds:itemID="{6995FD44-3B69-4ECA-ADF8-CD914679BF02}"/>
</file>

<file path=customXml/itemProps3.xml><?xml version="1.0" encoding="utf-8"?>
<ds:datastoreItem xmlns:ds="http://schemas.openxmlformats.org/officeDocument/2006/customXml" ds:itemID="{08A760DF-C3F7-40F0-89F0-205E45124E35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2024-08-08T20:59:09Z</dcterms:created>
  <dcterms:modified xsi:type="dcterms:W3CDTF">2024-12-29T13:53:46Z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