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05036-3BA2-4955-A655-20E2E001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83A957-1A77-4961-A687-25D3AAA3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86CCA1-7454-49C3-8900-C42EDC0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A0B00-E9B2-420B-B883-3AAF3AD9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CAA6E2-1C3D-4497-A78B-828A07B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7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0659-0B63-4B8F-9846-6FA7581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D4CF7B-3C3C-4688-8305-7BD1C318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6B942-B058-49A1-8452-0E665E8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07C5E-1562-4AC5-ADF6-C22182D3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A9EA1D-D490-4538-BFF4-91691A1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370BDE-8AC3-49CC-9AA7-49CE2B0A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16DA3-FB0E-42D2-B69D-758D7220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FA4A81-A07F-4FBA-80E4-19734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909F75-8BC0-4020-A689-3A5BE23A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E9CDB6-719C-4B7C-AEA9-3FE859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18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3809-6F51-494D-8011-1CB3BAB3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C8B85-EA8A-4B7F-80DB-F9FB17EC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81A6-6F5F-4829-BEA7-0F9E649D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C3309-662B-4E47-AF27-676EA5D1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11741C-4183-4215-8509-34C3BA7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F932-6C6F-40CD-ACDB-AEA193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98850-1640-49A7-B4C4-9205B521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500EB5-41EA-4F66-995F-BB0FC83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868DA-2141-42E5-AAAB-9C9BFD2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CE63A-D898-4982-A0B6-F72067F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1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3FF9-55E3-4711-B9A1-BAE6917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0593CB-49D1-404C-A503-D421AC1C0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99CB14-9628-4B9E-93BC-F0ABD071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4473FB-DD46-46EE-9D44-D956811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B5665B-222E-4AF6-BFA3-8CF8503F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3D39FD-0C4F-4655-BBB2-ED1B20A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6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09B8-1B92-48E8-9AC8-3E9225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98BA3B-745D-4881-9033-177BE073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234C38-A7DE-41EE-97BC-CA7D994D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F453E5-DC80-431B-B726-C55786A91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CB9D6F-5D46-420E-9E2D-C7BD10E8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636A0BC-26D3-4F27-B6AD-E7379BC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AAF0AF-9635-4FFF-AB2F-1EBD6C9F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7D1D5A-A756-43F9-95FB-0B924C4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93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4EEB-0F57-4245-93A8-1519A7D3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098EBA-23AA-471B-8112-AD9AB830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E0DB9-4956-43D9-9BEE-7BC6AE7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F5F4702-A580-482F-81A3-3A9321F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E23575-5CAA-4658-AFEC-7E37DE16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65DA9F-F5EF-47DB-B46A-DE7653F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2C1429-0C38-4E39-9F4D-22A18FDC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38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C8BD-646A-47E0-A0CA-BD1930E2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0E4E4-C367-40F4-9597-79A12F7C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AC502F-0F67-4FD4-B00B-9E56D468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029023-1195-4E05-AA72-6B5B8D38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6CDCC-178F-412E-9EB1-CF1E393C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24F3E9-4D8E-4C17-8F91-565E94D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3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BA975-A13D-4866-A42D-DB5F4C0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93E0E4-B82C-4719-AE12-1F42742D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3EAA5-5628-4BC0-BAC4-634CC2E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EE3D80-FE06-4251-B46A-ED2E5200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C428EB-9596-44D5-9293-BFF6343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B0A01B-7C47-4F9E-BC3F-CF1A309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202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149C99-E989-4864-89D4-E201045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261A68-845E-4D22-A4AD-E9C5E23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2C8F4-A260-41C3-8024-3DC6387B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FE1FEB-54B0-489E-9B04-C14CC4A1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7B25C1-0F14-494D-86D1-41B8792AF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35C9F-3693-48FF-A805-9923EF5E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" y="-1"/>
            <a:ext cx="12186837" cy="6862713"/>
          </a:xfrm>
          <a:prstGeom prst="rect">
            <a:avLst/>
          </a:prstGeom>
        </p:spPr>
      </p:pic>
      <p:pic>
        <p:nvPicPr>
          <p:cNvPr id="8" name="Google Shape;84;p1">
            <a:extLst>
              <a:ext uri="{FF2B5EF4-FFF2-40B4-BE49-F238E27FC236}">
                <a16:creationId xmlns:a16="http://schemas.microsoft.com/office/drawing/2014/main" id="{FB944991-2E39-4D58-A0CD-00D163939C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2338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CB6FA-C60E-4F8B-A47B-B2061F3AB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1" y="195348"/>
            <a:ext cx="1203773" cy="1184967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E33EF0A8-697F-4B50-88CE-9A6A34F345D9}"/>
              </a:ext>
            </a:extLst>
          </p:cNvPr>
          <p:cNvSpPr/>
          <p:nvPr/>
        </p:nvSpPr>
        <p:spPr>
          <a:xfrm>
            <a:off x="3057236" y="2501687"/>
            <a:ext cx="7168846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- вот высокая трава.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874158-8C7D-4019-9A39-C61D002F9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47" y="170687"/>
            <a:ext cx="1203773" cy="1184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B2CD86-F82B-49A3-A485-0C6C1BA47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47" y="3983505"/>
            <a:ext cx="1203773" cy="1184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79F378-26B9-4B96-9B15-FBA9DA08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5" y="3983505"/>
            <a:ext cx="1203773" cy="11849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9FB186-C603-494E-AABD-D852F1191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3065A-D891-41BA-9320-56CB10B447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BED4F-B8A5-4A86-8134-61EE03E0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4" y="1101937"/>
            <a:ext cx="1203773" cy="11849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616359-ED43-4C25-B9E9-107CF9FB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6" y="1066104"/>
            <a:ext cx="1203773" cy="11849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18A6F9-B4FA-41C9-B387-054484C5A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2" y="373701"/>
            <a:ext cx="1203773" cy="11849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D8217F-0479-4B30-AA4C-5EAF66AD63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373700"/>
            <a:ext cx="1203773" cy="1184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E1E8C2-E4AB-4F53-81B2-9DEC3D915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6" y="4008802"/>
            <a:ext cx="1203773" cy="11849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A6642F-4E30-4DA5-B4A0-399D03AEEA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9" y="4044369"/>
            <a:ext cx="1203773" cy="118496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84FB5A2B-BBC3-4271-94A1-D12EC2B72B4E}"/>
              </a:ext>
            </a:extLst>
          </p:cNvPr>
          <p:cNvSpPr/>
          <p:nvPr/>
        </p:nvSpPr>
        <p:spPr>
          <a:xfrm>
            <a:off x="3052072" y="2488983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не коси в лесу траву.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49E398E2-E967-4022-8C44-DF426E3404C1}"/>
              </a:ext>
            </a:extLst>
          </p:cNvPr>
          <p:cNvSpPr/>
          <p:nvPr/>
        </p:nvSpPr>
        <p:spPr>
          <a:xfrm>
            <a:off x="3057236" y="2519605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Ве-ве-ве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зайцы спрятались 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 траве.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5B0C94B-005E-4291-A4A7-E54F5D425F01}"/>
              </a:ext>
            </a:extLst>
          </p:cNvPr>
          <p:cNvSpPr/>
          <p:nvPr/>
        </p:nvSpPr>
        <p:spPr>
          <a:xfrm>
            <a:off x="3054654" y="2506901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Вы-вы-вы – трава выше головы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828B717-E76B-4DCE-98B6-03B1A2C63CF0}"/>
              </a:ext>
            </a:extLst>
          </p:cNvPr>
          <p:cNvSpPr/>
          <p:nvPr/>
        </p:nvSpPr>
        <p:spPr>
          <a:xfrm>
            <a:off x="3054654" y="2499870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Во-во-во – рядом волчье логово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9DF8F60-BD57-4004-8F09-4B13B249777A}"/>
              </a:ext>
            </a:extLst>
          </p:cNvPr>
          <p:cNvSpPr/>
          <p:nvPr/>
        </p:nvSpPr>
        <p:spPr>
          <a:xfrm>
            <a:off x="3052072" y="2485701"/>
            <a:ext cx="6967123" cy="10192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зайцев тихо позови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CAF0-D809-4B1E-A53A-52C896D7D2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2718174" y="-77748"/>
            <a:ext cx="2062209" cy="2062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FE0C17-A1FA-4DD4-99B3-546DF13EBA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897263" y="57483"/>
            <a:ext cx="2062209" cy="2062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27027-452C-4507-93AD-8C005F34BC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5498701" y="721359"/>
            <a:ext cx="2062209" cy="20622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318E6C-9FBD-47E9-8958-0769ADA270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4730010" y="3632268"/>
            <a:ext cx="2062209" cy="2062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0E1D7E-B832-4EF2-9429-F3B8687E51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466415" y="3719509"/>
            <a:ext cx="2062209" cy="20622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BEBABB-1D4F-41B2-9407-9576E269B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10049663" y="3647581"/>
            <a:ext cx="2062209" cy="206220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3E29B27-5F59-AB58-E936-7C29AF6AEC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5" y="3739610"/>
            <a:ext cx="2905606" cy="29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14</cp:revision>
  <dcterms:created xsi:type="dcterms:W3CDTF">2024-07-23T13:51:45Z</dcterms:created>
  <dcterms:modified xsi:type="dcterms:W3CDTF">2024-08-03T18:04:59Z</dcterms:modified>
</cp:coreProperties>
</file>