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30" y="3733079"/>
            <a:ext cx="2901805" cy="2901805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992" y="20146"/>
            <a:ext cx="868315" cy="87910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1736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714271" y="421843"/>
            <a:ext cx="2683756" cy="33112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464925" y="176184"/>
            <a:ext cx="3090768" cy="3556895"/>
            <a:chOff x="5492796" y="141167"/>
            <a:chExt cx="3090768" cy="365130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796" y="141167"/>
              <a:ext cx="3090768" cy="3651306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345382" y="2104937"/>
              <a:ext cx="1303410" cy="1340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030" b="99704" l="191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1" r="25685"/>
            <a:stretch/>
          </p:blipFill>
          <p:spPr>
            <a:xfrm>
              <a:off x="6732392" y="2191672"/>
              <a:ext cx="529389" cy="117744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187590" y="856031"/>
            <a:ext cx="1589244" cy="1914527"/>
            <a:chOff x="6204625" y="631522"/>
            <a:chExt cx="1589244" cy="1914527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6204625" y="631522"/>
              <a:ext cx="1589244" cy="1914527"/>
              <a:chOff x="6204625" y="631522"/>
              <a:chExt cx="1589244" cy="1914527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4625" y="631522"/>
                <a:ext cx="1589244" cy="1914527"/>
              </a:xfrm>
              <a:prstGeom prst="rect">
                <a:avLst/>
              </a:prstGeom>
            </p:spPr>
          </p:pic>
          <p:sp>
            <p:nvSpPr>
              <p:cNvPr id="17" name="Овал 16"/>
              <p:cNvSpPr/>
              <p:nvPr/>
            </p:nvSpPr>
            <p:spPr>
              <a:xfrm>
                <a:off x="6580908" y="1285341"/>
                <a:ext cx="869783" cy="9396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116" y="1253628"/>
              <a:ext cx="919526" cy="9195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5784297" y="967840"/>
            <a:ext cx="2551911" cy="2242673"/>
            <a:chOff x="5891202" y="892561"/>
            <a:chExt cx="2388475" cy="22426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02" y="892561"/>
              <a:ext cx="2388475" cy="2242673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>
              <a:off x="6373409" y="1578044"/>
              <a:ext cx="1301540" cy="116243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177" y="1601578"/>
              <a:ext cx="1261473" cy="114030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02657" y="1155210"/>
            <a:ext cx="2805052" cy="1661386"/>
            <a:chOff x="5559877" y="1350926"/>
            <a:chExt cx="2805052" cy="1661386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877" y="1350926"/>
              <a:ext cx="2805052" cy="1661386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6501449" y="1683083"/>
              <a:ext cx="1109042" cy="78875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449" y="1537551"/>
              <a:ext cx="1070003" cy="1070003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259018" y="300683"/>
            <a:ext cx="3484173" cy="3848541"/>
            <a:chOff x="5283168" y="285089"/>
            <a:chExt cx="3484173" cy="384854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168" y="285089"/>
              <a:ext cx="3484173" cy="3848541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6445698" y="2052068"/>
              <a:ext cx="1362759" cy="12724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055" y="1915803"/>
              <a:ext cx="1424816" cy="1424816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6134339" y="878082"/>
            <a:ext cx="1571625" cy="2723956"/>
            <a:chOff x="6332388" y="700192"/>
            <a:chExt cx="1571625" cy="272395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388" y="700192"/>
              <a:ext cx="1571625" cy="2723956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6615882" y="1307288"/>
              <a:ext cx="1011854" cy="80411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602" y="1342946"/>
              <a:ext cx="732793" cy="732793"/>
            </a:xfrm>
            <a:prstGeom prst="rect">
              <a:avLst/>
            </a:prstGeom>
          </p:spPr>
        </p:pic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64" y="1330451"/>
            <a:ext cx="992736" cy="1173740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EE6FB03-53B1-FB9A-3C24-A680068D18D7}"/>
              </a:ext>
            </a:extLst>
          </p:cNvPr>
          <p:cNvGrpSpPr/>
          <p:nvPr/>
        </p:nvGrpSpPr>
        <p:grpSpPr>
          <a:xfrm>
            <a:off x="5918355" y="1287658"/>
            <a:ext cx="1772024" cy="1772024"/>
            <a:chOff x="8284697" y="2576617"/>
            <a:chExt cx="1772024" cy="1772024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CA6CC400-E95D-3FC4-9992-5EA146A9FE11}"/>
                </a:ext>
              </a:extLst>
            </p:cNvPr>
            <p:cNvGrpSpPr/>
            <p:nvPr/>
          </p:nvGrpSpPr>
          <p:grpSpPr>
            <a:xfrm>
              <a:off x="8284697" y="2576617"/>
              <a:ext cx="1772024" cy="1772024"/>
              <a:chOff x="6105561" y="986823"/>
              <a:chExt cx="1772024" cy="1772024"/>
            </a:xfrm>
          </p:grpSpPr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2E959255-BF8B-819F-6282-EFD5FEA74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5561" y="986823"/>
                <a:ext cx="1772024" cy="1772024"/>
              </a:xfrm>
              <a:prstGeom prst="rect">
                <a:avLst/>
              </a:prstGeom>
            </p:spPr>
          </p:pic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3F87DBCA-D804-1006-0BCA-B0ABD40BAB56}"/>
                  </a:ext>
                </a:extLst>
              </p:cNvPr>
              <p:cNvSpPr/>
              <p:nvPr/>
            </p:nvSpPr>
            <p:spPr>
              <a:xfrm>
                <a:off x="6668390" y="1730876"/>
                <a:ext cx="797178" cy="7958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" name="Рисунок 20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71381C42-DAA5-8FB5-503A-51001C01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520" y="3283845"/>
              <a:ext cx="832718" cy="832718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52" y="-293367"/>
            <a:ext cx="4495995" cy="44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3987 0.2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39597 0.16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5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40039 0.33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41159 -0.129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40547 0.240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3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38698 0.3108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9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38502 0.1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8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39323 -0.034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2024-08-12T22:15:41Z</dcterms:created>
  <dcterms:modified xsi:type="dcterms:W3CDTF">2024-11-28T11:08:24Z</dcterms:modified>
</cp:coreProperties>
</file>