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893B-34E7-456A-84B0-A56CE6F9B6E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022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35" y="3176905"/>
            <a:ext cx="3055620" cy="3055620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797442" y="712382"/>
            <a:ext cx="10728251" cy="1907666"/>
          </a:xfrm>
          <a:custGeom>
            <a:avLst/>
            <a:gdLst>
              <a:gd name="connsiteX0" fmla="*/ 0 w 10728251"/>
              <a:gd name="connsiteY0" fmla="*/ 317951 h 1907666"/>
              <a:gd name="connsiteX1" fmla="*/ 317951 w 10728251"/>
              <a:gd name="connsiteY1" fmla="*/ 0 h 1907666"/>
              <a:gd name="connsiteX2" fmla="*/ 1113466 w 10728251"/>
              <a:gd name="connsiteY2" fmla="*/ 0 h 1907666"/>
              <a:gd name="connsiteX3" fmla="*/ 1505286 w 10728251"/>
              <a:gd name="connsiteY3" fmla="*/ 0 h 1907666"/>
              <a:gd name="connsiteX4" fmla="*/ 1998030 w 10728251"/>
              <a:gd name="connsiteY4" fmla="*/ 0 h 1907666"/>
              <a:gd name="connsiteX5" fmla="*/ 2591698 w 10728251"/>
              <a:gd name="connsiteY5" fmla="*/ 0 h 1907666"/>
              <a:gd name="connsiteX6" fmla="*/ 2983518 w 10728251"/>
              <a:gd name="connsiteY6" fmla="*/ 0 h 1907666"/>
              <a:gd name="connsiteX7" fmla="*/ 3678110 w 10728251"/>
              <a:gd name="connsiteY7" fmla="*/ 0 h 1907666"/>
              <a:gd name="connsiteX8" fmla="*/ 4473624 w 10728251"/>
              <a:gd name="connsiteY8" fmla="*/ 0 h 1907666"/>
              <a:gd name="connsiteX9" fmla="*/ 5067292 w 10728251"/>
              <a:gd name="connsiteY9" fmla="*/ 0 h 1907666"/>
              <a:gd name="connsiteX10" fmla="*/ 5358189 w 10728251"/>
              <a:gd name="connsiteY10" fmla="*/ 0 h 1907666"/>
              <a:gd name="connsiteX11" fmla="*/ 5750009 w 10728251"/>
              <a:gd name="connsiteY11" fmla="*/ 0 h 1907666"/>
              <a:gd name="connsiteX12" fmla="*/ 6040907 w 10728251"/>
              <a:gd name="connsiteY12" fmla="*/ 0 h 1907666"/>
              <a:gd name="connsiteX13" fmla="*/ 6432727 w 10728251"/>
              <a:gd name="connsiteY13" fmla="*/ 0 h 1907666"/>
              <a:gd name="connsiteX14" fmla="*/ 7127318 w 10728251"/>
              <a:gd name="connsiteY14" fmla="*/ 0 h 1907666"/>
              <a:gd name="connsiteX15" fmla="*/ 7620062 w 10728251"/>
              <a:gd name="connsiteY15" fmla="*/ 0 h 1907666"/>
              <a:gd name="connsiteX16" fmla="*/ 8314653 w 10728251"/>
              <a:gd name="connsiteY16" fmla="*/ 0 h 1907666"/>
              <a:gd name="connsiteX17" fmla="*/ 8908321 w 10728251"/>
              <a:gd name="connsiteY17" fmla="*/ 0 h 1907666"/>
              <a:gd name="connsiteX18" fmla="*/ 9401065 w 10728251"/>
              <a:gd name="connsiteY18" fmla="*/ 0 h 1907666"/>
              <a:gd name="connsiteX19" fmla="*/ 10410300 w 10728251"/>
              <a:gd name="connsiteY19" fmla="*/ 0 h 1907666"/>
              <a:gd name="connsiteX20" fmla="*/ 10728251 w 10728251"/>
              <a:gd name="connsiteY20" fmla="*/ 317951 h 1907666"/>
              <a:gd name="connsiteX21" fmla="*/ 10728251 w 10728251"/>
              <a:gd name="connsiteY21" fmla="*/ 703719 h 1907666"/>
              <a:gd name="connsiteX22" fmla="*/ 10728251 w 10728251"/>
              <a:gd name="connsiteY22" fmla="*/ 1089488 h 1907666"/>
              <a:gd name="connsiteX23" fmla="*/ 10728251 w 10728251"/>
              <a:gd name="connsiteY23" fmla="*/ 1589715 h 1907666"/>
              <a:gd name="connsiteX24" fmla="*/ 10410300 w 10728251"/>
              <a:gd name="connsiteY24" fmla="*/ 1907666 h 1907666"/>
              <a:gd name="connsiteX25" fmla="*/ 9614785 w 10728251"/>
              <a:gd name="connsiteY25" fmla="*/ 1907666 h 1907666"/>
              <a:gd name="connsiteX26" fmla="*/ 8819271 w 10728251"/>
              <a:gd name="connsiteY26" fmla="*/ 1907666 h 1907666"/>
              <a:gd name="connsiteX27" fmla="*/ 8427450 w 10728251"/>
              <a:gd name="connsiteY27" fmla="*/ 1907666 h 1907666"/>
              <a:gd name="connsiteX28" fmla="*/ 8035630 w 10728251"/>
              <a:gd name="connsiteY28" fmla="*/ 1907666 h 1907666"/>
              <a:gd name="connsiteX29" fmla="*/ 7744733 w 10728251"/>
              <a:gd name="connsiteY29" fmla="*/ 1907666 h 1907666"/>
              <a:gd name="connsiteX30" fmla="*/ 7151065 w 10728251"/>
              <a:gd name="connsiteY30" fmla="*/ 1907666 h 1907666"/>
              <a:gd name="connsiteX31" fmla="*/ 6759244 w 10728251"/>
              <a:gd name="connsiteY31" fmla="*/ 1907666 h 1907666"/>
              <a:gd name="connsiteX32" fmla="*/ 6266500 w 10728251"/>
              <a:gd name="connsiteY32" fmla="*/ 1907666 h 1907666"/>
              <a:gd name="connsiteX33" fmla="*/ 5975603 w 10728251"/>
              <a:gd name="connsiteY33" fmla="*/ 1907666 h 1907666"/>
              <a:gd name="connsiteX34" fmla="*/ 5180089 w 10728251"/>
              <a:gd name="connsiteY34" fmla="*/ 1907666 h 1907666"/>
              <a:gd name="connsiteX35" fmla="*/ 4889191 w 10728251"/>
              <a:gd name="connsiteY35" fmla="*/ 1907666 h 1907666"/>
              <a:gd name="connsiteX36" fmla="*/ 4194600 w 10728251"/>
              <a:gd name="connsiteY36" fmla="*/ 1907666 h 1907666"/>
              <a:gd name="connsiteX37" fmla="*/ 3500009 w 10728251"/>
              <a:gd name="connsiteY37" fmla="*/ 1907666 h 1907666"/>
              <a:gd name="connsiteX38" fmla="*/ 2704495 w 10728251"/>
              <a:gd name="connsiteY38" fmla="*/ 1907666 h 1907666"/>
              <a:gd name="connsiteX39" fmla="*/ 2312674 w 10728251"/>
              <a:gd name="connsiteY39" fmla="*/ 1907666 h 1907666"/>
              <a:gd name="connsiteX40" fmla="*/ 1719007 w 10728251"/>
              <a:gd name="connsiteY40" fmla="*/ 1907666 h 1907666"/>
              <a:gd name="connsiteX41" fmla="*/ 1327186 w 10728251"/>
              <a:gd name="connsiteY41" fmla="*/ 1907666 h 1907666"/>
              <a:gd name="connsiteX42" fmla="*/ 1036289 w 10728251"/>
              <a:gd name="connsiteY42" fmla="*/ 1907666 h 1907666"/>
              <a:gd name="connsiteX43" fmla="*/ 317951 w 10728251"/>
              <a:gd name="connsiteY43" fmla="*/ 1907666 h 1907666"/>
              <a:gd name="connsiteX44" fmla="*/ 0 w 10728251"/>
              <a:gd name="connsiteY44" fmla="*/ 1589715 h 1907666"/>
              <a:gd name="connsiteX45" fmla="*/ 0 w 10728251"/>
              <a:gd name="connsiteY45" fmla="*/ 1153076 h 1907666"/>
              <a:gd name="connsiteX46" fmla="*/ 0 w 10728251"/>
              <a:gd name="connsiteY46" fmla="*/ 716437 h 1907666"/>
              <a:gd name="connsiteX47" fmla="*/ 0 w 10728251"/>
              <a:gd name="connsiteY47" fmla="*/ 317951 h 190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728251" h="1907666" fill="none" extrusionOk="0">
                <a:moveTo>
                  <a:pt x="0" y="317951"/>
                </a:moveTo>
                <a:cubicBezTo>
                  <a:pt x="14829" y="143318"/>
                  <a:pt x="123773" y="-19941"/>
                  <a:pt x="317951" y="0"/>
                </a:cubicBezTo>
                <a:cubicBezTo>
                  <a:pt x="481725" y="-83404"/>
                  <a:pt x="875103" y="40127"/>
                  <a:pt x="1113466" y="0"/>
                </a:cubicBezTo>
                <a:cubicBezTo>
                  <a:pt x="1351830" y="-40127"/>
                  <a:pt x="1422207" y="16453"/>
                  <a:pt x="1505286" y="0"/>
                </a:cubicBezTo>
                <a:cubicBezTo>
                  <a:pt x="1588365" y="-16453"/>
                  <a:pt x="1753702" y="2347"/>
                  <a:pt x="1998030" y="0"/>
                </a:cubicBezTo>
                <a:cubicBezTo>
                  <a:pt x="2242358" y="-2347"/>
                  <a:pt x="2413292" y="66046"/>
                  <a:pt x="2591698" y="0"/>
                </a:cubicBezTo>
                <a:cubicBezTo>
                  <a:pt x="2770104" y="-66046"/>
                  <a:pt x="2794993" y="12034"/>
                  <a:pt x="2983518" y="0"/>
                </a:cubicBezTo>
                <a:cubicBezTo>
                  <a:pt x="3172043" y="-12034"/>
                  <a:pt x="3384967" y="3878"/>
                  <a:pt x="3678110" y="0"/>
                </a:cubicBezTo>
                <a:cubicBezTo>
                  <a:pt x="3971253" y="-3878"/>
                  <a:pt x="4268970" y="51456"/>
                  <a:pt x="4473624" y="0"/>
                </a:cubicBezTo>
                <a:cubicBezTo>
                  <a:pt x="4678278" y="-51456"/>
                  <a:pt x="4853190" y="59077"/>
                  <a:pt x="5067292" y="0"/>
                </a:cubicBezTo>
                <a:cubicBezTo>
                  <a:pt x="5281394" y="-59077"/>
                  <a:pt x="5238540" y="11836"/>
                  <a:pt x="5358189" y="0"/>
                </a:cubicBezTo>
                <a:cubicBezTo>
                  <a:pt x="5477838" y="-11836"/>
                  <a:pt x="5599242" y="42903"/>
                  <a:pt x="5750009" y="0"/>
                </a:cubicBezTo>
                <a:cubicBezTo>
                  <a:pt x="5900776" y="-42903"/>
                  <a:pt x="5974174" y="6512"/>
                  <a:pt x="6040907" y="0"/>
                </a:cubicBezTo>
                <a:cubicBezTo>
                  <a:pt x="6107640" y="-6512"/>
                  <a:pt x="6299936" y="11624"/>
                  <a:pt x="6432727" y="0"/>
                </a:cubicBezTo>
                <a:cubicBezTo>
                  <a:pt x="6565518" y="-11624"/>
                  <a:pt x="6970472" y="8347"/>
                  <a:pt x="7127318" y="0"/>
                </a:cubicBezTo>
                <a:cubicBezTo>
                  <a:pt x="7284164" y="-8347"/>
                  <a:pt x="7461502" y="34160"/>
                  <a:pt x="7620062" y="0"/>
                </a:cubicBezTo>
                <a:cubicBezTo>
                  <a:pt x="7778622" y="-34160"/>
                  <a:pt x="8049844" y="49225"/>
                  <a:pt x="8314653" y="0"/>
                </a:cubicBezTo>
                <a:cubicBezTo>
                  <a:pt x="8579462" y="-49225"/>
                  <a:pt x="8742667" y="34030"/>
                  <a:pt x="8908321" y="0"/>
                </a:cubicBezTo>
                <a:cubicBezTo>
                  <a:pt x="9073975" y="-34030"/>
                  <a:pt x="9297742" y="21437"/>
                  <a:pt x="9401065" y="0"/>
                </a:cubicBezTo>
                <a:cubicBezTo>
                  <a:pt x="9504388" y="-21437"/>
                  <a:pt x="10082742" y="35285"/>
                  <a:pt x="10410300" y="0"/>
                </a:cubicBezTo>
                <a:cubicBezTo>
                  <a:pt x="10614419" y="-11285"/>
                  <a:pt x="10717786" y="171769"/>
                  <a:pt x="10728251" y="317951"/>
                </a:cubicBezTo>
                <a:cubicBezTo>
                  <a:pt x="10770436" y="506869"/>
                  <a:pt x="10702232" y="571856"/>
                  <a:pt x="10728251" y="703719"/>
                </a:cubicBezTo>
                <a:cubicBezTo>
                  <a:pt x="10754270" y="835582"/>
                  <a:pt x="10717907" y="951763"/>
                  <a:pt x="10728251" y="1089488"/>
                </a:cubicBezTo>
                <a:cubicBezTo>
                  <a:pt x="10738595" y="1227213"/>
                  <a:pt x="10722447" y="1397410"/>
                  <a:pt x="10728251" y="1589715"/>
                </a:cubicBezTo>
                <a:cubicBezTo>
                  <a:pt x="10734276" y="1777428"/>
                  <a:pt x="10583020" y="1946689"/>
                  <a:pt x="10410300" y="1907666"/>
                </a:cubicBezTo>
                <a:cubicBezTo>
                  <a:pt x="10138928" y="1976202"/>
                  <a:pt x="9989758" y="1897170"/>
                  <a:pt x="9614785" y="1907666"/>
                </a:cubicBezTo>
                <a:cubicBezTo>
                  <a:pt x="9239813" y="1918162"/>
                  <a:pt x="9031179" y="1814484"/>
                  <a:pt x="8819271" y="1907666"/>
                </a:cubicBezTo>
                <a:cubicBezTo>
                  <a:pt x="8607363" y="2000848"/>
                  <a:pt x="8581988" y="1864329"/>
                  <a:pt x="8427450" y="1907666"/>
                </a:cubicBezTo>
                <a:cubicBezTo>
                  <a:pt x="8272912" y="1951003"/>
                  <a:pt x="8180885" y="1871247"/>
                  <a:pt x="8035630" y="1907666"/>
                </a:cubicBezTo>
                <a:cubicBezTo>
                  <a:pt x="7890375" y="1944085"/>
                  <a:pt x="7841506" y="1888128"/>
                  <a:pt x="7744733" y="1907666"/>
                </a:cubicBezTo>
                <a:cubicBezTo>
                  <a:pt x="7647960" y="1927204"/>
                  <a:pt x="7426193" y="1871640"/>
                  <a:pt x="7151065" y="1907666"/>
                </a:cubicBezTo>
                <a:cubicBezTo>
                  <a:pt x="6875937" y="1943692"/>
                  <a:pt x="6865824" y="1864544"/>
                  <a:pt x="6759244" y="1907666"/>
                </a:cubicBezTo>
                <a:cubicBezTo>
                  <a:pt x="6652664" y="1950788"/>
                  <a:pt x="6405883" y="1900937"/>
                  <a:pt x="6266500" y="1907666"/>
                </a:cubicBezTo>
                <a:cubicBezTo>
                  <a:pt x="6127117" y="1914395"/>
                  <a:pt x="6115943" y="1903518"/>
                  <a:pt x="5975603" y="1907666"/>
                </a:cubicBezTo>
                <a:cubicBezTo>
                  <a:pt x="5835263" y="1911814"/>
                  <a:pt x="5474003" y="1888639"/>
                  <a:pt x="5180089" y="1907666"/>
                </a:cubicBezTo>
                <a:cubicBezTo>
                  <a:pt x="4886175" y="1926693"/>
                  <a:pt x="5006890" y="1881066"/>
                  <a:pt x="4889191" y="1907666"/>
                </a:cubicBezTo>
                <a:cubicBezTo>
                  <a:pt x="4771492" y="1934266"/>
                  <a:pt x="4523789" y="1840256"/>
                  <a:pt x="4194600" y="1907666"/>
                </a:cubicBezTo>
                <a:cubicBezTo>
                  <a:pt x="3865411" y="1975076"/>
                  <a:pt x="3647478" y="1828869"/>
                  <a:pt x="3500009" y="1907666"/>
                </a:cubicBezTo>
                <a:cubicBezTo>
                  <a:pt x="3352540" y="1986463"/>
                  <a:pt x="3079456" y="1889579"/>
                  <a:pt x="2704495" y="1907666"/>
                </a:cubicBezTo>
                <a:cubicBezTo>
                  <a:pt x="2329534" y="1925753"/>
                  <a:pt x="2495157" y="1876166"/>
                  <a:pt x="2312674" y="1907666"/>
                </a:cubicBezTo>
                <a:cubicBezTo>
                  <a:pt x="2130191" y="1939166"/>
                  <a:pt x="1927511" y="1860376"/>
                  <a:pt x="1719007" y="1907666"/>
                </a:cubicBezTo>
                <a:cubicBezTo>
                  <a:pt x="1510503" y="1954956"/>
                  <a:pt x="1512587" y="1902631"/>
                  <a:pt x="1327186" y="1907666"/>
                </a:cubicBezTo>
                <a:cubicBezTo>
                  <a:pt x="1141785" y="1912701"/>
                  <a:pt x="1114878" y="1878765"/>
                  <a:pt x="1036289" y="1907666"/>
                </a:cubicBezTo>
                <a:cubicBezTo>
                  <a:pt x="957700" y="1936567"/>
                  <a:pt x="585936" y="1858838"/>
                  <a:pt x="317951" y="1907666"/>
                </a:cubicBezTo>
                <a:cubicBezTo>
                  <a:pt x="185400" y="1919215"/>
                  <a:pt x="36226" y="1752159"/>
                  <a:pt x="0" y="1589715"/>
                </a:cubicBezTo>
                <a:cubicBezTo>
                  <a:pt x="-1769" y="1464196"/>
                  <a:pt x="7213" y="1363465"/>
                  <a:pt x="0" y="1153076"/>
                </a:cubicBezTo>
                <a:cubicBezTo>
                  <a:pt x="-7213" y="942687"/>
                  <a:pt x="33430" y="909019"/>
                  <a:pt x="0" y="716437"/>
                </a:cubicBezTo>
                <a:cubicBezTo>
                  <a:pt x="-33430" y="523855"/>
                  <a:pt x="29246" y="426328"/>
                  <a:pt x="0" y="317951"/>
                </a:cubicBezTo>
                <a:close/>
              </a:path>
              <a:path w="10728251" h="1907666" stroke="0" extrusionOk="0">
                <a:moveTo>
                  <a:pt x="0" y="317951"/>
                </a:moveTo>
                <a:cubicBezTo>
                  <a:pt x="6508" y="111778"/>
                  <a:pt x="162929" y="-6909"/>
                  <a:pt x="317951" y="0"/>
                </a:cubicBezTo>
                <a:cubicBezTo>
                  <a:pt x="471499" y="-54587"/>
                  <a:pt x="624975" y="10414"/>
                  <a:pt x="911619" y="0"/>
                </a:cubicBezTo>
                <a:cubicBezTo>
                  <a:pt x="1198263" y="-10414"/>
                  <a:pt x="1445514" y="8602"/>
                  <a:pt x="1606210" y="0"/>
                </a:cubicBezTo>
                <a:cubicBezTo>
                  <a:pt x="1766906" y="-8602"/>
                  <a:pt x="2128480" y="8782"/>
                  <a:pt x="2300801" y="0"/>
                </a:cubicBezTo>
                <a:cubicBezTo>
                  <a:pt x="2473122" y="-8782"/>
                  <a:pt x="2640588" y="17191"/>
                  <a:pt x="2894468" y="0"/>
                </a:cubicBezTo>
                <a:cubicBezTo>
                  <a:pt x="3148348" y="-17191"/>
                  <a:pt x="3245986" y="9436"/>
                  <a:pt x="3488136" y="0"/>
                </a:cubicBezTo>
                <a:cubicBezTo>
                  <a:pt x="3730286" y="-9436"/>
                  <a:pt x="3699655" y="46042"/>
                  <a:pt x="3879957" y="0"/>
                </a:cubicBezTo>
                <a:cubicBezTo>
                  <a:pt x="4060259" y="-46042"/>
                  <a:pt x="4097550" y="29218"/>
                  <a:pt x="4271777" y="0"/>
                </a:cubicBezTo>
                <a:cubicBezTo>
                  <a:pt x="4446004" y="-29218"/>
                  <a:pt x="4724834" y="98"/>
                  <a:pt x="4865445" y="0"/>
                </a:cubicBezTo>
                <a:cubicBezTo>
                  <a:pt x="5006056" y="-98"/>
                  <a:pt x="5223805" y="55041"/>
                  <a:pt x="5459112" y="0"/>
                </a:cubicBezTo>
                <a:cubicBezTo>
                  <a:pt x="5694419" y="-55041"/>
                  <a:pt x="5908853" y="13886"/>
                  <a:pt x="6052780" y="0"/>
                </a:cubicBezTo>
                <a:cubicBezTo>
                  <a:pt x="6196707" y="-13886"/>
                  <a:pt x="6438431" y="11932"/>
                  <a:pt x="6747371" y="0"/>
                </a:cubicBezTo>
                <a:cubicBezTo>
                  <a:pt x="7056311" y="-11932"/>
                  <a:pt x="7054076" y="4343"/>
                  <a:pt x="7240115" y="0"/>
                </a:cubicBezTo>
                <a:cubicBezTo>
                  <a:pt x="7426154" y="-4343"/>
                  <a:pt x="7792192" y="68987"/>
                  <a:pt x="8035630" y="0"/>
                </a:cubicBezTo>
                <a:cubicBezTo>
                  <a:pt x="8279069" y="-68987"/>
                  <a:pt x="8297791" y="33708"/>
                  <a:pt x="8528374" y="0"/>
                </a:cubicBezTo>
                <a:cubicBezTo>
                  <a:pt x="8758957" y="-33708"/>
                  <a:pt x="8829814" y="7728"/>
                  <a:pt x="9021118" y="0"/>
                </a:cubicBezTo>
                <a:cubicBezTo>
                  <a:pt x="9212422" y="-7728"/>
                  <a:pt x="9251877" y="14251"/>
                  <a:pt x="9312015" y="0"/>
                </a:cubicBezTo>
                <a:cubicBezTo>
                  <a:pt x="9372153" y="-14251"/>
                  <a:pt x="9518405" y="26630"/>
                  <a:pt x="9602912" y="0"/>
                </a:cubicBezTo>
                <a:cubicBezTo>
                  <a:pt x="9687419" y="-26630"/>
                  <a:pt x="10086133" y="42197"/>
                  <a:pt x="10410300" y="0"/>
                </a:cubicBezTo>
                <a:cubicBezTo>
                  <a:pt x="10585031" y="-35951"/>
                  <a:pt x="10678365" y="153100"/>
                  <a:pt x="10728251" y="317951"/>
                </a:cubicBezTo>
                <a:cubicBezTo>
                  <a:pt x="10764523" y="478799"/>
                  <a:pt x="10711938" y="546637"/>
                  <a:pt x="10728251" y="754590"/>
                </a:cubicBezTo>
                <a:cubicBezTo>
                  <a:pt x="10744564" y="962543"/>
                  <a:pt x="10706660" y="985486"/>
                  <a:pt x="10728251" y="1191229"/>
                </a:cubicBezTo>
                <a:cubicBezTo>
                  <a:pt x="10749842" y="1396972"/>
                  <a:pt x="10701164" y="1426225"/>
                  <a:pt x="10728251" y="1589715"/>
                </a:cubicBezTo>
                <a:cubicBezTo>
                  <a:pt x="10724629" y="1779096"/>
                  <a:pt x="10602790" y="1890208"/>
                  <a:pt x="10410300" y="1907666"/>
                </a:cubicBezTo>
                <a:cubicBezTo>
                  <a:pt x="10105294" y="1973947"/>
                  <a:pt x="9936648" y="1856657"/>
                  <a:pt x="9614785" y="1907666"/>
                </a:cubicBezTo>
                <a:cubicBezTo>
                  <a:pt x="9292923" y="1958675"/>
                  <a:pt x="9218689" y="1877097"/>
                  <a:pt x="9021118" y="1907666"/>
                </a:cubicBezTo>
                <a:cubicBezTo>
                  <a:pt x="8823547" y="1938235"/>
                  <a:pt x="8819065" y="1877918"/>
                  <a:pt x="8730221" y="1907666"/>
                </a:cubicBezTo>
                <a:cubicBezTo>
                  <a:pt x="8641377" y="1937414"/>
                  <a:pt x="8518830" y="1897497"/>
                  <a:pt x="8338400" y="1907666"/>
                </a:cubicBezTo>
                <a:cubicBezTo>
                  <a:pt x="8157970" y="1917835"/>
                  <a:pt x="8149746" y="1895107"/>
                  <a:pt x="8047503" y="1907666"/>
                </a:cubicBezTo>
                <a:cubicBezTo>
                  <a:pt x="7945260" y="1920225"/>
                  <a:pt x="7694493" y="1857244"/>
                  <a:pt x="7453835" y="1907666"/>
                </a:cubicBezTo>
                <a:cubicBezTo>
                  <a:pt x="7213177" y="1958088"/>
                  <a:pt x="7255023" y="1861460"/>
                  <a:pt x="7062015" y="1907666"/>
                </a:cubicBezTo>
                <a:cubicBezTo>
                  <a:pt x="6869007" y="1953872"/>
                  <a:pt x="6830077" y="1897659"/>
                  <a:pt x="6670194" y="1907666"/>
                </a:cubicBezTo>
                <a:cubicBezTo>
                  <a:pt x="6510311" y="1917673"/>
                  <a:pt x="6402436" y="1882741"/>
                  <a:pt x="6278374" y="1907666"/>
                </a:cubicBezTo>
                <a:cubicBezTo>
                  <a:pt x="6154312" y="1932591"/>
                  <a:pt x="6119766" y="1876936"/>
                  <a:pt x="5987476" y="1907666"/>
                </a:cubicBezTo>
                <a:cubicBezTo>
                  <a:pt x="5855186" y="1938396"/>
                  <a:pt x="5719520" y="1857114"/>
                  <a:pt x="5494732" y="1907666"/>
                </a:cubicBezTo>
                <a:cubicBezTo>
                  <a:pt x="5269944" y="1958218"/>
                  <a:pt x="5223955" y="1865767"/>
                  <a:pt x="5102912" y="1907666"/>
                </a:cubicBezTo>
                <a:cubicBezTo>
                  <a:pt x="4981869" y="1949565"/>
                  <a:pt x="4586811" y="1888750"/>
                  <a:pt x="4307397" y="1907666"/>
                </a:cubicBezTo>
                <a:cubicBezTo>
                  <a:pt x="4027984" y="1926582"/>
                  <a:pt x="3877835" y="1858855"/>
                  <a:pt x="3511883" y="1907666"/>
                </a:cubicBezTo>
                <a:cubicBezTo>
                  <a:pt x="3145931" y="1956477"/>
                  <a:pt x="3145267" y="1866039"/>
                  <a:pt x="2817292" y="1907666"/>
                </a:cubicBezTo>
                <a:cubicBezTo>
                  <a:pt x="2489317" y="1949293"/>
                  <a:pt x="2545668" y="1894322"/>
                  <a:pt x="2425471" y="1907666"/>
                </a:cubicBezTo>
                <a:cubicBezTo>
                  <a:pt x="2305274" y="1921010"/>
                  <a:pt x="1978889" y="1879473"/>
                  <a:pt x="1831803" y="1907666"/>
                </a:cubicBezTo>
                <a:cubicBezTo>
                  <a:pt x="1684717" y="1935859"/>
                  <a:pt x="1374647" y="1886029"/>
                  <a:pt x="1137212" y="1907666"/>
                </a:cubicBezTo>
                <a:cubicBezTo>
                  <a:pt x="899777" y="1929303"/>
                  <a:pt x="594773" y="1904575"/>
                  <a:pt x="317951" y="1907666"/>
                </a:cubicBezTo>
                <a:cubicBezTo>
                  <a:pt x="108327" y="1911804"/>
                  <a:pt x="-26621" y="1809434"/>
                  <a:pt x="0" y="1589715"/>
                </a:cubicBezTo>
                <a:cubicBezTo>
                  <a:pt x="-23842" y="1458508"/>
                  <a:pt x="23164" y="1270083"/>
                  <a:pt x="0" y="1165794"/>
                </a:cubicBezTo>
                <a:cubicBezTo>
                  <a:pt x="-23164" y="1061505"/>
                  <a:pt x="45473" y="848085"/>
                  <a:pt x="0" y="754590"/>
                </a:cubicBezTo>
                <a:cubicBezTo>
                  <a:pt x="-45473" y="661095"/>
                  <a:pt x="30089" y="435169"/>
                  <a:pt x="0" y="317951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Вчора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ми ... у зоопарку.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29771" y="3176783"/>
            <a:ext cx="3299637" cy="1743740"/>
            <a:chOff x="553681" y="3429000"/>
            <a:chExt cx="3299637" cy="174374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339349" y="3795875"/>
              <a:ext cx="1967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гуляли</a:t>
              </a:r>
              <a:endParaRPr lang="en-US" sz="36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633693" y="4694984"/>
            <a:ext cx="3299637" cy="1743740"/>
            <a:chOff x="553681" y="3429000"/>
            <a:chExt cx="3299637" cy="174374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26824" y="3988095"/>
              <a:ext cx="22894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гуляємо</a:t>
              </a:r>
              <a:endParaRPr lang="en-US" sz="36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567024" y="3681778"/>
            <a:ext cx="3299637" cy="1743740"/>
            <a:chOff x="553681" y="3429000"/>
            <a:chExt cx="3299637" cy="174374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339349" y="3795875"/>
              <a:ext cx="2114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гуляти</a:t>
              </a:r>
              <a:endParaRPr lang="en-US" sz="3600" dirty="0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3060690" y="3353236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498764" y="652596"/>
            <a:ext cx="11367897" cy="1946367"/>
          </a:xfrm>
          <a:custGeom>
            <a:avLst/>
            <a:gdLst>
              <a:gd name="connsiteX0" fmla="*/ 0 w 11367897"/>
              <a:gd name="connsiteY0" fmla="*/ 324401 h 1946367"/>
              <a:gd name="connsiteX1" fmla="*/ 324401 w 11367897"/>
              <a:gd name="connsiteY1" fmla="*/ 0 h 1946367"/>
              <a:gd name="connsiteX2" fmla="*/ 1134288 w 11367897"/>
              <a:gd name="connsiteY2" fmla="*/ 0 h 1946367"/>
              <a:gd name="connsiteX3" fmla="*/ 1836984 w 11367897"/>
              <a:gd name="connsiteY3" fmla="*/ 0 h 1946367"/>
              <a:gd name="connsiteX4" fmla="*/ 2646872 w 11367897"/>
              <a:gd name="connsiteY4" fmla="*/ 0 h 1946367"/>
              <a:gd name="connsiteX5" fmla="*/ 3242377 w 11367897"/>
              <a:gd name="connsiteY5" fmla="*/ 0 h 1946367"/>
              <a:gd name="connsiteX6" fmla="*/ 3516309 w 11367897"/>
              <a:gd name="connsiteY6" fmla="*/ 0 h 1946367"/>
              <a:gd name="connsiteX7" fmla="*/ 3897433 w 11367897"/>
              <a:gd name="connsiteY7" fmla="*/ 0 h 1946367"/>
              <a:gd name="connsiteX8" fmla="*/ 4171365 w 11367897"/>
              <a:gd name="connsiteY8" fmla="*/ 0 h 1946367"/>
              <a:gd name="connsiteX9" fmla="*/ 4552488 w 11367897"/>
              <a:gd name="connsiteY9" fmla="*/ 0 h 1946367"/>
              <a:gd name="connsiteX10" fmla="*/ 5255185 w 11367897"/>
              <a:gd name="connsiteY10" fmla="*/ 0 h 1946367"/>
              <a:gd name="connsiteX11" fmla="*/ 5743499 w 11367897"/>
              <a:gd name="connsiteY11" fmla="*/ 0 h 1946367"/>
              <a:gd name="connsiteX12" fmla="*/ 6446195 w 11367897"/>
              <a:gd name="connsiteY12" fmla="*/ 0 h 1946367"/>
              <a:gd name="connsiteX13" fmla="*/ 7041701 w 11367897"/>
              <a:gd name="connsiteY13" fmla="*/ 0 h 1946367"/>
              <a:gd name="connsiteX14" fmla="*/ 7530015 w 11367897"/>
              <a:gd name="connsiteY14" fmla="*/ 0 h 1946367"/>
              <a:gd name="connsiteX15" fmla="*/ 8125520 w 11367897"/>
              <a:gd name="connsiteY15" fmla="*/ 0 h 1946367"/>
              <a:gd name="connsiteX16" fmla="*/ 8399453 w 11367897"/>
              <a:gd name="connsiteY16" fmla="*/ 0 h 1946367"/>
              <a:gd name="connsiteX17" fmla="*/ 8673385 w 11367897"/>
              <a:gd name="connsiteY17" fmla="*/ 0 h 1946367"/>
              <a:gd name="connsiteX18" fmla="*/ 9268890 w 11367897"/>
              <a:gd name="connsiteY18" fmla="*/ 0 h 1946367"/>
              <a:gd name="connsiteX19" fmla="*/ 9542823 w 11367897"/>
              <a:gd name="connsiteY19" fmla="*/ 0 h 1946367"/>
              <a:gd name="connsiteX20" fmla="*/ 10138328 w 11367897"/>
              <a:gd name="connsiteY20" fmla="*/ 0 h 1946367"/>
              <a:gd name="connsiteX21" fmla="*/ 10412260 w 11367897"/>
              <a:gd name="connsiteY21" fmla="*/ 0 h 1946367"/>
              <a:gd name="connsiteX22" fmla="*/ 11043496 w 11367897"/>
              <a:gd name="connsiteY22" fmla="*/ 0 h 1946367"/>
              <a:gd name="connsiteX23" fmla="*/ 11367897 w 11367897"/>
              <a:gd name="connsiteY23" fmla="*/ 324401 h 1946367"/>
              <a:gd name="connsiteX24" fmla="*/ 11367897 w 11367897"/>
              <a:gd name="connsiteY24" fmla="*/ 730971 h 1946367"/>
              <a:gd name="connsiteX25" fmla="*/ 11367897 w 11367897"/>
              <a:gd name="connsiteY25" fmla="*/ 1137542 h 1946367"/>
              <a:gd name="connsiteX26" fmla="*/ 11367897 w 11367897"/>
              <a:gd name="connsiteY26" fmla="*/ 1621966 h 1946367"/>
              <a:gd name="connsiteX27" fmla="*/ 11043496 w 11367897"/>
              <a:gd name="connsiteY27" fmla="*/ 1946367 h 1946367"/>
              <a:gd name="connsiteX28" fmla="*/ 10233609 w 11367897"/>
              <a:gd name="connsiteY28" fmla="*/ 1946367 h 1946367"/>
              <a:gd name="connsiteX29" fmla="*/ 9959676 w 11367897"/>
              <a:gd name="connsiteY29" fmla="*/ 1946367 h 1946367"/>
              <a:gd name="connsiteX30" fmla="*/ 9149789 w 11367897"/>
              <a:gd name="connsiteY30" fmla="*/ 1946367 h 1946367"/>
              <a:gd name="connsiteX31" fmla="*/ 8875857 w 11367897"/>
              <a:gd name="connsiteY31" fmla="*/ 1946367 h 1946367"/>
              <a:gd name="connsiteX32" fmla="*/ 8173161 w 11367897"/>
              <a:gd name="connsiteY32" fmla="*/ 1946367 h 1946367"/>
              <a:gd name="connsiteX33" fmla="*/ 7470464 w 11367897"/>
              <a:gd name="connsiteY33" fmla="*/ 1946367 h 1946367"/>
              <a:gd name="connsiteX34" fmla="*/ 6660577 w 11367897"/>
              <a:gd name="connsiteY34" fmla="*/ 1946367 h 1946367"/>
              <a:gd name="connsiteX35" fmla="*/ 6279454 w 11367897"/>
              <a:gd name="connsiteY35" fmla="*/ 1946367 h 1946367"/>
              <a:gd name="connsiteX36" fmla="*/ 5683949 w 11367897"/>
              <a:gd name="connsiteY36" fmla="*/ 1946367 h 1946367"/>
              <a:gd name="connsiteX37" fmla="*/ 5302825 w 11367897"/>
              <a:gd name="connsiteY37" fmla="*/ 1946367 h 1946367"/>
              <a:gd name="connsiteX38" fmla="*/ 5028893 w 11367897"/>
              <a:gd name="connsiteY38" fmla="*/ 1946367 h 1946367"/>
              <a:gd name="connsiteX39" fmla="*/ 4540578 w 11367897"/>
              <a:gd name="connsiteY39" fmla="*/ 1946367 h 1946367"/>
              <a:gd name="connsiteX40" fmla="*/ 3945073 w 11367897"/>
              <a:gd name="connsiteY40" fmla="*/ 1946367 h 1946367"/>
              <a:gd name="connsiteX41" fmla="*/ 3242377 w 11367897"/>
              <a:gd name="connsiteY41" fmla="*/ 1946367 h 1946367"/>
              <a:gd name="connsiteX42" fmla="*/ 2539681 w 11367897"/>
              <a:gd name="connsiteY42" fmla="*/ 1946367 h 1946367"/>
              <a:gd name="connsiteX43" fmla="*/ 1836984 w 11367897"/>
              <a:gd name="connsiteY43" fmla="*/ 1946367 h 1946367"/>
              <a:gd name="connsiteX44" fmla="*/ 1134288 w 11367897"/>
              <a:gd name="connsiteY44" fmla="*/ 1946367 h 1946367"/>
              <a:gd name="connsiteX45" fmla="*/ 324401 w 11367897"/>
              <a:gd name="connsiteY45" fmla="*/ 1946367 h 1946367"/>
              <a:gd name="connsiteX46" fmla="*/ 0 w 11367897"/>
              <a:gd name="connsiteY46" fmla="*/ 1621966 h 1946367"/>
              <a:gd name="connsiteX47" fmla="*/ 0 w 11367897"/>
              <a:gd name="connsiteY47" fmla="*/ 1215396 h 1946367"/>
              <a:gd name="connsiteX48" fmla="*/ 0 w 11367897"/>
              <a:gd name="connsiteY48" fmla="*/ 769898 h 1946367"/>
              <a:gd name="connsiteX49" fmla="*/ 0 w 11367897"/>
              <a:gd name="connsiteY49" fmla="*/ 324401 h 194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946367" fill="none" extrusionOk="0">
                <a:moveTo>
                  <a:pt x="0" y="324401"/>
                </a:moveTo>
                <a:cubicBezTo>
                  <a:pt x="-19171" y="138283"/>
                  <a:pt x="161398" y="-22507"/>
                  <a:pt x="324401" y="0"/>
                </a:cubicBezTo>
                <a:cubicBezTo>
                  <a:pt x="534837" y="-1298"/>
                  <a:pt x="839980" y="31249"/>
                  <a:pt x="1134288" y="0"/>
                </a:cubicBezTo>
                <a:cubicBezTo>
                  <a:pt x="1428596" y="-31249"/>
                  <a:pt x="1595999" y="52838"/>
                  <a:pt x="1836984" y="0"/>
                </a:cubicBezTo>
                <a:cubicBezTo>
                  <a:pt x="2077969" y="-52838"/>
                  <a:pt x="2271990" y="2811"/>
                  <a:pt x="2646872" y="0"/>
                </a:cubicBezTo>
                <a:cubicBezTo>
                  <a:pt x="3021754" y="-2811"/>
                  <a:pt x="3115839" y="57293"/>
                  <a:pt x="3242377" y="0"/>
                </a:cubicBezTo>
                <a:cubicBezTo>
                  <a:pt x="3368916" y="-57293"/>
                  <a:pt x="3426176" y="3163"/>
                  <a:pt x="3516309" y="0"/>
                </a:cubicBezTo>
                <a:cubicBezTo>
                  <a:pt x="3606442" y="-3163"/>
                  <a:pt x="3751419" y="23771"/>
                  <a:pt x="3897433" y="0"/>
                </a:cubicBezTo>
                <a:cubicBezTo>
                  <a:pt x="4043447" y="-23771"/>
                  <a:pt x="4098846" y="22032"/>
                  <a:pt x="4171365" y="0"/>
                </a:cubicBezTo>
                <a:cubicBezTo>
                  <a:pt x="4243884" y="-22032"/>
                  <a:pt x="4363299" y="21765"/>
                  <a:pt x="4552488" y="0"/>
                </a:cubicBezTo>
                <a:cubicBezTo>
                  <a:pt x="4741677" y="-21765"/>
                  <a:pt x="4908506" y="43634"/>
                  <a:pt x="5255185" y="0"/>
                </a:cubicBezTo>
                <a:cubicBezTo>
                  <a:pt x="5601864" y="-43634"/>
                  <a:pt x="5528239" y="11725"/>
                  <a:pt x="5743499" y="0"/>
                </a:cubicBezTo>
                <a:cubicBezTo>
                  <a:pt x="5958759" y="-11725"/>
                  <a:pt x="6166110" y="75174"/>
                  <a:pt x="6446195" y="0"/>
                </a:cubicBezTo>
                <a:cubicBezTo>
                  <a:pt x="6726280" y="-75174"/>
                  <a:pt x="6770314" y="41037"/>
                  <a:pt x="7041701" y="0"/>
                </a:cubicBezTo>
                <a:cubicBezTo>
                  <a:pt x="7313088" y="-41037"/>
                  <a:pt x="7286427" y="41288"/>
                  <a:pt x="7530015" y="0"/>
                </a:cubicBezTo>
                <a:cubicBezTo>
                  <a:pt x="7773603" y="-41288"/>
                  <a:pt x="7932344" y="53879"/>
                  <a:pt x="8125520" y="0"/>
                </a:cubicBezTo>
                <a:cubicBezTo>
                  <a:pt x="8318696" y="-53879"/>
                  <a:pt x="8282168" y="32776"/>
                  <a:pt x="8399453" y="0"/>
                </a:cubicBezTo>
                <a:cubicBezTo>
                  <a:pt x="8516738" y="-32776"/>
                  <a:pt x="8591407" y="26013"/>
                  <a:pt x="8673385" y="0"/>
                </a:cubicBezTo>
                <a:cubicBezTo>
                  <a:pt x="8755363" y="-26013"/>
                  <a:pt x="9142757" y="3217"/>
                  <a:pt x="9268890" y="0"/>
                </a:cubicBezTo>
                <a:cubicBezTo>
                  <a:pt x="9395024" y="-3217"/>
                  <a:pt x="9473662" y="29539"/>
                  <a:pt x="9542823" y="0"/>
                </a:cubicBezTo>
                <a:cubicBezTo>
                  <a:pt x="9611984" y="-29539"/>
                  <a:pt x="9901309" y="12746"/>
                  <a:pt x="10138328" y="0"/>
                </a:cubicBezTo>
                <a:cubicBezTo>
                  <a:pt x="10375347" y="-12746"/>
                  <a:pt x="10326360" y="18131"/>
                  <a:pt x="10412260" y="0"/>
                </a:cubicBezTo>
                <a:cubicBezTo>
                  <a:pt x="10498160" y="-18131"/>
                  <a:pt x="10761474" y="28554"/>
                  <a:pt x="11043496" y="0"/>
                </a:cubicBezTo>
                <a:cubicBezTo>
                  <a:pt x="11198198" y="11892"/>
                  <a:pt x="11337066" y="137336"/>
                  <a:pt x="11367897" y="324401"/>
                </a:cubicBezTo>
                <a:cubicBezTo>
                  <a:pt x="11371827" y="409324"/>
                  <a:pt x="11356210" y="634739"/>
                  <a:pt x="11367897" y="730971"/>
                </a:cubicBezTo>
                <a:cubicBezTo>
                  <a:pt x="11379584" y="827203"/>
                  <a:pt x="11324815" y="1029953"/>
                  <a:pt x="11367897" y="1137542"/>
                </a:cubicBezTo>
                <a:cubicBezTo>
                  <a:pt x="11410979" y="1245131"/>
                  <a:pt x="11357613" y="1387552"/>
                  <a:pt x="11367897" y="1621966"/>
                </a:cubicBezTo>
                <a:cubicBezTo>
                  <a:pt x="11411870" y="1803972"/>
                  <a:pt x="11245975" y="1915732"/>
                  <a:pt x="11043496" y="1946367"/>
                </a:cubicBezTo>
                <a:cubicBezTo>
                  <a:pt x="10817837" y="1967140"/>
                  <a:pt x="10404226" y="1933470"/>
                  <a:pt x="10233609" y="1946367"/>
                </a:cubicBezTo>
                <a:cubicBezTo>
                  <a:pt x="10062992" y="1959264"/>
                  <a:pt x="10057929" y="1918031"/>
                  <a:pt x="9959676" y="1946367"/>
                </a:cubicBezTo>
                <a:cubicBezTo>
                  <a:pt x="9861423" y="1974703"/>
                  <a:pt x="9524236" y="1851603"/>
                  <a:pt x="9149789" y="1946367"/>
                </a:cubicBezTo>
                <a:cubicBezTo>
                  <a:pt x="8775342" y="2041131"/>
                  <a:pt x="8980733" y="1938412"/>
                  <a:pt x="8875857" y="1946367"/>
                </a:cubicBezTo>
                <a:cubicBezTo>
                  <a:pt x="8770981" y="1954322"/>
                  <a:pt x="8455202" y="1894023"/>
                  <a:pt x="8173161" y="1946367"/>
                </a:cubicBezTo>
                <a:cubicBezTo>
                  <a:pt x="7891120" y="1998711"/>
                  <a:pt x="7637328" y="1940789"/>
                  <a:pt x="7470464" y="1946367"/>
                </a:cubicBezTo>
                <a:cubicBezTo>
                  <a:pt x="7303600" y="1951945"/>
                  <a:pt x="7036090" y="1909410"/>
                  <a:pt x="6660577" y="1946367"/>
                </a:cubicBezTo>
                <a:cubicBezTo>
                  <a:pt x="6285064" y="1983324"/>
                  <a:pt x="6371493" y="1918021"/>
                  <a:pt x="6279454" y="1946367"/>
                </a:cubicBezTo>
                <a:cubicBezTo>
                  <a:pt x="6187415" y="1974713"/>
                  <a:pt x="5822267" y="1905715"/>
                  <a:pt x="5683949" y="1946367"/>
                </a:cubicBezTo>
                <a:cubicBezTo>
                  <a:pt x="5545632" y="1987019"/>
                  <a:pt x="5483069" y="1914924"/>
                  <a:pt x="5302825" y="1946367"/>
                </a:cubicBezTo>
                <a:cubicBezTo>
                  <a:pt x="5122581" y="1977810"/>
                  <a:pt x="5106771" y="1945302"/>
                  <a:pt x="5028893" y="1946367"/>
                </a:cubicBezTo>
                <a:cubicBezTo>
                  <a:pt x="4951015" y="1947432"/>
                  <a:pt x="4638523" y="1918016"/>
                  <a:pt x="4540578" y="1946367"/>
                </a:cubicBezTo>
                <a:cubicBezTo>
                  <a:pt x="4442634" y="1974718"/>
                  <a:pt x="4098701" y="1897031"/>
                  <a:pt x="3945073" y="1946367"/>
                </a:cubicBezTo>
                <a:cubicBezTo>
                  <a:pt x="3791446" y="1995703"/>
                  <a:pt x="3404718" y="1943058"/>
                  <a:pt x="3242377" y="1946367"/>
                </a:cubicBezTo>
                <a:cubicBezTo>
                  <a:pt x="3080036" y="1949676"/>
                  <a:pt x="2688768" y="1893326"/>
                  <a:pt x="2539681" y="1946367"/>
                </a:cubicBezTo>
                <a:cubicBezTo>
                  <a:pt x="2390594" y="1999408"/>
                  <a:pt x="2106084" y="1926881"/>
                  <a:pt x="1836984" y="1946367"/>
                </a:cubicBezTo>
                <a:cubicBezTo>
                  <a:pt x="1567884" y="1965853"/>
                  <a:pt x="1406865" y="1907759"/>
                  <a:pt x="1134288" y="1946367"/>
                </a:cubicBezTo>
                <a:cubicBezTo>
                  <a:pt x="861711" y="1984975"/>
                  <a:pt x="641135" y="1901280"/>
                  <a:pt x="324401" y="1946367"/>
                </a:cubicBezTo>
                <a:cubicBezTo>
                  <a:pt x="136773" y="1929242"/>
                  <a:pt x="-2477" y="1769279"/>
                  <a:pt x="0" y="1621966"/>
                </a:cubicBezTo>
                <a:cubicBezTo>
                  <a:pt x="-23218" y="1481709"/>
                  <a:pt x="47543" y="1332964"/>
                  <a:pt x="0" y="1215396"/>
                </a:cubicBezTo>
                <a:cubicBezTo>
                  <a:pt x="-47543" y="1097828"/>
                  <a:pt x="10834" y="951170"/>
                  <a:pt x="0" y="769898"/>
                </a:cubicBezTo>
                <a:cubicBezTo>
                  <a:pt x="-10834" y="588626"/>
                  <a:pt x="33434" y="458374"/>
                  <a:pt x="0" y="324401"/>
                </a:cubicBezTo>
                <a:close/>
              </a:path>
              <a:path w="11367897" h="1946367" stroke="0" extrusionOk="0">
                <a:moveTo>
                  <a:pt x="0" y="324401"/>
                </a:moveTo>
                <a:cubicBezTo>
                  <a:pt x="8470" y="105449"/>
                  <a:pt x="174506" y="-9826"/>
                  <a:pt x="324401" y="0"/>
                </a:cubicBezTo>
                <a:cubicBezTo>
                  <a:pt x="482116" y="-37726"/>
                  <a:pt x="757110" y="18777"/>
                  <a:pt x="919906" y="0"/>
                </a:cubicBezTo>
                <a:cubicBezTo>
                  <a:pt x="1082702" y="-18777"/>
                  <a:pt x="1467050" y="26094"/>
                  <a:pt x="1622603" y="0"/>
                </a:cubicBezTo>
                <a:cubicBezTo>
                  <a:pt x="1778156" y="-26094"/>
                  <a:pt x="2020851" y="22106"/>
                  <a:pt x="2325299" y="0"/>
                </a:cubicBezTo>
                <a:cubicBezTo>
                  <a:pt x="2629747" y="-22106"/>
                  <a:pt x="2676953" y="19727"/>
                  <a:pt x="2920804" y="0"/>
                </a:cubicBezTo>
                <a:cubicBezTo>
                  <a:pt x="3164655" y="-19727"/>
                  <a:pt x="3312431" y="44643"/>
                  <a:pt x="3516309" y="0"/>
                </a:cubicBezTo>
                <a:cubicBezTo>
                  <a:pt x="3720187" y="-44643"/>
                  <a:pt x="3817006" y="1622"/>
                  <a:pt x="3897433" y="0"/>
                </a:cubicBezTo>
                <a:cubicBezTo>
                  <a:pt x="3977860" y="-1622"/>
                  <a:pt x="4156975" y="44160"/>
                  <a:pt x="4278556" y="0"/>
                </a:cubicBezTo>
                <a:cubicBezTo>
                  <a:pt x="4400137" y="-44160"/>
                  <a:pt x="4616934" y="19353"/>
                  <a:pt x="4874061" y="0"/>
                </a:cubicBezTo>
                <a:cubicBezTo>
                  <a:pt x="5131189" y="-19353"/>
                  <a:pt x="5246596" y="33517"/>
                  <a:pt x="5469567" y="0"/>
                </a:cubicBezTo>
                <a:cubicBezTo>
                  <a:pt x="5692538" y="-33517"/>
                  <a:pt x="5771455" y="64052"/>
                  <a:pt x="6065072" y="0"/>
                </a:cubicBezTo>
                <a:cubicBezTo>
                  <a:pt x="6358689" y="-64052"/>
                  <a:pt x="6582752" y="1765"/>
                  <a:pt x="6767768" y="0"/>
                </a:cubicBezTo>
                <a:cubicBezTo>
                  <a:pt x="6952784" y="-1765"/>
                  <a:pt x="7087593" y="28585"/>
                  <a:pt x="7256082" y="0"/>
                </a:cubicBezTo>
                <a:cubicBezTo>
                  <a:pt x="7424571" y="-28585"/>
                  <a:pt x="7766715" y="90445"/>
                  <a:pt x="8065970" y="0"/>
                </a:cubicBezTo>
                <a:cubicBezTo>
                  <a:pt x="8365225" y="-90445"/>
                  <a:pt x="8365941" y="20399"/>
                  <a:pt x="8554284" y="0"/>
                </a:cubicBezTo>
                <a:cubicBezTo>
                  <a:pt x="8742627" y="-20399"/>
                  <a:pt x="8900298" y="57503"/>
                  <a:pt x="9042598" y="0"/>
                </a:cubicBezTo>
                <a:cubicBezTo>
                  <a:pt x="9184898" y="-57503"/>
                  <a:pt x="9194635" y="14585"/>
                  <a:pt x="9316531" y="0"/>
                </a:cubicBezTo>
                <a:cubicBezTo>
                  <a:pt x="9438427" y="-14585"/>
                  <a:pt x="9499539" y="19697"/>
                  <a:pt x="9590463" y="0"/>
                </a:cubicBezTo>
                <a:cubicBezTo>
                  <a:pt x="9681387" y="-19697"/>
                  <a:pt x="9850065" y="48431"/>
                  <a:pt x="10078777" y="0"/>
                </a:cubicBezTo>
                <a:cubicBezTo>
                  <a:pt x="10307489" y="-48431"/>
                  <a:pt x="10256477" y="1472"/>
                  <a:pt x="10352710" y="0"/>
                </a:cubicBezTo>
                <a:cubicBezTo>
                  <a:pt x="10448943" y="-1472"/>
                  <a:pt x="10746153" y="30203"/>
                  <a:pt x="11043496" y="0"/>
                </a:cubicBezTo>
                <a:cubicBezTo>
                  <a:pt x="11212610" y="-1458"/>
                  <a:pt x="11341784" y="124607"/>
                  <a:pt x="11367897" y="324401"/>
                </a:cubicBezTo>
                <a:cubicBezTo>
                  <a:pt x="11421343" y="486825"/>
                  <a:pt x="11332748" y="607090"/>
                  <a:pt x="11367897" y="782874"/>
                </a:cubicBezTo>
                <a:cubicBezTo>
                  <a:pt x="11403046" y="958658"/>
                  <a:pt x="11317249" y="1107261"/>
                  <a:pt x="11367897" y="1241347"/>
                </a:cubicBezTo>
                <a:cubicBezTo>
                  <a:pt x="11418545" y="1375433"/>
                  <a:pt x="11349742" y="1515193"/>
                  <a:pt x="11367897" y="1621966"/>
                </a:cubicBezTo>
                <a:cubicBezTo>
                  <a:pt x="11357935" y="1801445"/>
                  <a:pt x="11216906" y="1939792"/>
                  <a:pt x="11043496" y="1946367"/>
                </a:cubicBezTo>
                <a:cubicBezTo>
                  <a:pt x="10914706" y="1978937"/>
                  <a:pt x="10733600" y="1903639"/>
                  <a:pt x="10555182" y="1946367"/>
                </a:cubicBezTo>
                <a:cubicBezTo>
                  <a:pt x="10376764" y="1989095"/>
                  <a:pt x="10293295" y="1930431"/>
                  <a:pt x="10174058" y="1946367"/>
                </a:cubicBezTo>
                <a:cubicBezTo>
                  <a:pt x="10054821" y="1962303"/>
                  <a:pt x="10012213" y="1935071"/>
                  <a:pt x="9900126" y="1946367"/>
                </a:cubicBezTo>
                <a:cubicBezTo>
                  <a:pt x="9788039" y="1957663"/>
                  <a:pt x="9543315" y="1892036"/>
                  <a:pt x="9304621" y="1946367"/>
                </a:cubicBezTo>
                <a:cubicBezTo>
                  <a:pt x="9065928" y="2000698"/>
                  <a:pt x="9110996" y="1912206"/>
                  <a:pt x="8923497" y="1946367"/>
                </a:cubicBezTo>
                <a:cubicBezTo>
                  <a:pt x="8735998" y="1980528"/>
                  <a:pt x="8644182" y="1920387"/>
                  <a:pt x="8542374" y="1946367"/>
                </a:cubicBezTo>
                <a:cubicBezTo>
                  <a:pt x="8440566" y="1972347"/>
                  <a:pt x="8320243" y="1907484"/>
                  <a:pt x="8161250" y="1946367"/>
                </a:cubicBezTo>
                <a:cubicBezTo>
                  <a:pt x="8002257" y="1985250"/>
                  <a:pt x="8000135" y="1946175"/>
                  <a:pt x="7887318" y="1946367"/>
                </a:cubicBezTo>
                <a:cubicBezTo>
                  <a:pt x="7774501" y="1946559"/>
                  <a:pt x="7578117" y="1901336"/>
                  <a:pt x="7399004" y="1946367"/>
                </a:cubicBezTo>
                <a:cubicBezTo>
                  <a:pt x="7219891" y="1991398"/>
                  <a:pt x="7142745" y="1914843"/>
                  <a:pt x="7017880" y="1946367"/>
                </a:cubicBezTo>
                <a:cubicBezTo>
                  <a:pt x="6893015" y="1977891"/>
                  <a:pt x="6426688" y="1899523"/>
                  <a:pt x="6207993" y="1946367"/>
                </a:cubicBezTo>
                <a:cubicBezTo>
                  <a:pt x="5989298" y="1993211"/>
                  <a:pt x="5721362" y="1929824"/>
                  <a:pt x="5398106" y="1946367"/>
                </a:cubicBezTo>
                <a:cubicBezTo>
                  <a:pt x="5074850" y="1962910"/>
                  <a:pt x="5037905" y="1867321"/>
                  <a:pt x="4695410" y="1946367"/>
                </a:cubicBezTo>
                <a:cubicBezTo>
                  <a:pt x="4352915" y="2025413"/>
                  <a:pt x="4491158" y="1945537"/>
                  <a:pt x="4314286" y="1946367"/>
                </a:cubicBezTo>
                <a:cubicBezTo>
                  <a:pt x="4137414" y="1947197"/>
                  <a:pt x="3846261" y="1933915"/>
                  <a:pt x="3718781" y="1946367"/>
                </a:cubicBezTo>
                <a:cubicBezTo>
                  <a:pt x="3591301" y="1958819"/>
                  <a:pt x="3187486" y="1887014"/>
                  <a:pt x="3016085" y="1946367"/>
                </a:cubicBezTo>
                <a:cubicBezTo>
                  <a:pt x="2844684" y="2005720"/>
                  <a:pt x="2805950" y="1943829"/>
                  <a:pt x="2634961" y="1946367"/>
                </a:cubicBezTo>
                <a:cubicBezTo>
                  <a:pt x="2463972" y="1948905"/>
                  <a:pt x="2300145" y="1938948"/>
                  <a:pt x="2146647" y="1946367"/>
                </a:cubicBezTo>
                <a:cubicBezTo>
                  <a:pt x="1993149" y="1953786"/>
                  <a:pt x="1543444" y="1918464"/>
                  <a:pt x="1336760" y="1946367"/>
                </a:cubicBezTo>
                <a:cubicBezTo>
                  <a:pt x="1130076" y="1974270"/>
                  <a:pt x="1151661" y="1926848"/>
                  <a:pt x="1062828" y="1946367"/>
                </a:cubicBezTo>
                <a:cubicBezTo>
                  <a:pt x="973995" y="1965886"/>
                  <a:pt x="489546" y="1864088"/>
                  <a:pt x="324401" y="1946367"/>
                </a:cubicBezTo>
                <a:cubicBezTo>
                  <a:pt x="98952" y="1944065"/>
                  <a:pt x="-13353" y="1761938"/>
                  <a:pt x="0" y="1621966"/>
                </a:cubicBezTo>
                <a:cubicBezTo>
                  <a:pt x="-32331" y="1480196"/>
                  <a:pt x="2122" y="1287865"/>
                  <a:pt x="0" y="1176469"/>
                </a:cubicBezTo>
                <a:cubicBezTo>
                  <a:pt x="-2122" y="1065073"/>
                  <a:pt x="32481" y="957765"/>
                  <a:pt x="0" y="769898"/>
                </a:cubicBezTo>
                <a:cubicBezTo>
                  <a:pt x="-32481" y="582031"/>
                  <a:pt x="7787" y="485093"/>
                  <a:pt x="0" y="324401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Минулого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тижня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мама ... торт.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273326" y="2783326"/>
            <a:ext cx="3299637" cy="1743740"/>
            <a:chOff x="750906" y="3316231"/>
            <a:chExt cx="3299637" cy="174374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4" b="3824"/>
            <a:stretch>
              <a:fillRect/>
            </a:stretch>
          </p:blipFill>
          <p:spPr>
            <a:xfrm rot="20998113">
              <a:off x="750906" y="3316231"/>
              <a:ext cx="3299637" cy="174374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285064" y="3822493"/>
              <a:ext cx="19511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спекла</a:t>
              </a:r>
              <a:endParaRPr lang="en-US" sz="36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7847" y="4252714"/>
            <a:ext cx="3299637" cy="1743740"/>
            <a:chOff x="553681" y="3429000"/>
            <a:chExt cx="3299637" cy="174374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526070" y="3995726"/>
              <a:ext cx="13548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пече</a:t>
              </a:r>
              <a:endParaRPr lang="en-US" sz="36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567024" y="3670660"/>
            <a:ext cx="3299637" cy="1743740"/>
            <a:chOff x="553681" y="3429000"/>
            <a:chExt cx="3299637" cy="174374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513455" y="3805332"/>
              <a:ext cx="18646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пекти</a:t>
              </a:r>
              <a:endParaRPr lang="en-US" sz="3600" dirty="0"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2575493" y="2866786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Прямоугольник: скругленные углы 27"/>
          <p:cNvSpPr/>
          <p:nvPr/>
        </p:nvSpPr>
        <p:spPr>
          <a:xfrm>
            <a:off x="477618" y="654000"/>
            <a:ext cx="11367897" cy="1875920"/>
          </a:xfrm>
          <a:custGeom>
            <a:avLst/>
            <a:gdLst>
              <a:gd name="connsiteX0" fmla="*/ 0 w 11367897"/>
              <a:gd name="connsiteY0" fmla="*/ 312660 h 1875920"/>
              <a:gd name="connsiteX1" fmla="*/ 312660 w 11367897"/>
              <a:gd name="connsiteY1" fmla="*/ 0 h 1875920"/>
              <a:gd name="connsiteX2" fmla="*/ 1124321 w 11367897"/>
              <a:gd name="connsiteY2" fmla="*/ 0 h 1875920"/>
              <a:gd name="connsiteX3" fmla="*/ 1828557 w 11367897"/>
              <a:gd name="connsiteY3" fmla="*/ 0 h 1875920"/>
              <a:gd name="connsiteX4" fmla="*/ 2640218 w 11367897"/>
              <a:gd name="connsiteY4" fmla="*/ 0 h 1875920"/>
              <a:gd name="connsiteX5" fmla="*/ 3237028 w 11367897"/>
              <a:gd name="connsiteY5" fmla="*/ 0 h 1875920"/>
              <a:gd name="connsiteX6" fmla="*/ 3511561 w 11367897"/>
              <a:gd name="connsiteY6" fmla="*/ 0 h 1875920"/>
              <a:gd name="connsiteX7" fmla="*/ 3893519 w 11367897"/>
              <a:gd name="connsiteY7" fmla="*/ 0 h 1875920"/>
              <a:gd name="connsiteX8" fmla="*/ 4168052 w 11367897"/>
              <a:gd name="connsiteY8" fmla="*/ 0 h 1875920"/>
              <a:gd name="connsiteX9" fmla="*/ 4550010 w 11367897"/>
              <a:gd name="connsiteY9" fmla="*/ 0 h 1875920"/>
              <a:gd name="connsiteX10" fmla="*/ 5254245 w 11367897"/>
              <a:gd name="connsiteY10" fmla="*/ 0 h 1875920"/>
              <a:gd name="connsiteX11" fmla="*/ 5743629 w 11367897"/>
              <a:gd name="connsiteY11" fmla="*/ 0 h 1875920"/>
              <a:gd name="connsiteX12" fmla="*/ 6447865 w 11367897"/>
              <a:gd name="connsiteY12" fmla="*/ 0 h 1875920"/>
              <a:gd name="connsiteX13" fmla="*/ 7044675 w 11367897"/>
              <a:gd name="connsiteY13" fmla="*/ 0 h 1875920"/>
              <a:gd name="connsiteX14" fmla="*/ 7534059 w 11367897"/>
              <a:gd name="connsiteY14" fmla="*/ 0 h 1875920"/>
              <a:gd name="connsiteX15" fmla="*/ 8130869 w 11367897"/>
              <a:gd name="connsiteY15" fmla="*/ 0 h 1875920"/>
              <a:gd name="connsiteX16" fmla="*/ 8405401 w 11367897"/>
              <a:gd name="connsiteY16" fmla="*/ 0 h 1875920"/>
              <a:gd name="connsiteX17" fmla="*/ 8679934 w 11367897"/>
              <a:gd name="connsiteY17" fmla="*/ 0 h 1875920"/>
              <a:gd name="connsiteX18" fmla="*/ 9276744 w 11367897"/>
              <a:gd name="connsiteY18" fmla="*/ 0 h 1875920"/>
              <a:gd name="connsiteX19" fmla="*/ 9551276 w 11367897"/>
              <a:gd name="connsiteY19" fmla="*/ 0 h 1875920"/>
              <a:gd name="connsiteX20" fmla="*/ 10148086 w 11367897"/>
              <a:gd name="connsiteY20" fmla="*/ 0 h 1875920"/>
              <a:gd name="connsiteX21" fmla="*/ 10422619 w 11367897"/>
              <a:gd name="connsiteY21" fmla="*/ 0 h 1875920"/>
              <a:gd name="connsiteX22" fmla="*/ 11055237 w 11367897"/>
              <a:gd name="connsiteY22" fmla="*/ 0 h 1875920"/>
              <a:gd name="connsiteX23" fmla="*/ 11367897 w 11367897"/>
              <a:gd name="connsiteY23" fmla="*/ 312660 h 1875920"/>
              <a:gd name="connsiteX24" fmla="*/ 11367897 w 11367897"/>
              <a:gd name="connsiteY24" fmla="*/ 704515 h 1875920"/>
              <a:gd name="connsiteX25" fmla="*/ 11367897 w 11367897"/>
              <a:gd name="connsiteY25" fmla="*/ 1096369 h 1875920"/>
              <a:gd name="connsiteX26" fmla="*/ 11367897 w 11367897"/>
              <a:gd name="connsiteY26" fmla="*/ 1563260 h 1875920"/>
              <a:gd name="connsiteX27" fmla="*/ 11055237 w 11367897"/>
              <a:gd name="connsiteY27" fmla="*/ 1875920 h 1875920"/>
              <a:gd name="connsiteX28" fmla="*/ 10243576 w 11367897"/>
              <a:gd name="connsiteY28" fmla="*/ 1875920 h 1875920"/>
              <a:gd name="connsiteX29" fmla="*/ 9969043 w 11367897"/>
              <a:gd name="connsiteY29" fmla="*/ 1875920 h 1875920"/>
              <a:gd name="connsiteX30" fmla="*/ 9157382 w 11367897"/>
              <a:gd name="connsiteY30" fmla="*/ 1875920 h 1875920"/>
              <a:gd name="connsiteX31" fmla="*/ 8882849 w 11367897"/>
              <a:gd name="connsiteY31" fmla="*/ 1875920 h 1875920"/>
              <a:gd name="connsiteX32" fmla="*/ 8178614 w 11367897"/>
              <a:gd name="connsiteY32" fmla="*/ 1875920 h 1875920"/>
              <a:gd name="connsiteX33" fmla="*/ 7474378 w 11367897"/>
              <a:gd name="connsiteY33" fmla="*/ 1875920 h 1875920"/>
              <a:gd name="connsiteX34" fmla="*/ 6662717 w 11367897"/>
              <a:gd name="connsiteY34" fmla="*/ 1875920 h 1875920"/>
              <a:gd name="connsiteX35" fmla="*/ 6280758 w 11367897"/>
              <a:gd name="connsiteY35" fmla="*/ 1875920 h 1875920"/>
              <a:gd name="connsiteX36" fmla="*/ 5683949 w 11367897"/>
              <a:gd name="connsiteY36" fmla="*/ 1875920 h 1875920"/>
              <a:gd name="connsiteX37" fmla="*/ 5301990 w 11367897"/>
              <a:gd name="connsiteY37" fmla="*/ 1875920 h 1875920"/>
              <a:gd name="connsiteX38" fmla="*/ 5027458 w 11367897"/>
              <a:gd name="connsiteY38" fmla="*/ 1875920 h 1875920"/>
              <a:gd name="connsiteX39" fmla="*/ 4538074 w 11367897"/>
              <a:gd name="connsiteY39" fmla="*/ 1875920 h 1875920"/>
              <a:gd name="connsiteX40" fmla="*/ 3941264 w 11367897"/>
              <a:gd name="connsiteY40" fmla="*/ 1875920 h 1875920"/>
              <a:gd name="connsiteX41" fmla="*/ 3237028 w 11367897"/>
              <a:gd name="connsiteY41" fmla="*/ 1875920 h 1875920"/>
              <a:gd name="connsiteX42" fmla="*/ 2532793 w 11367897"/>
              <a:gd name="connsiteY42" fmla="*/ 1875920 h 1875920"/>
              <a:gd name="connsiteX43" fmla="*/ 1828557 w 11367897"/>
              <a:gd name="connsiteY43" fmla="*/ 1875920 h 1875920"/>
              <a:gd name="connsiteX44" fmla="*/ 1124321 w 11367897"/>
              <a:gd name="connsiteY44" fmla="*/ 1875920 h 1875920"/>
              <a:gd name="connsiteX45" fmla="*/ 312660 w 11367897"/>
              <a:gd name="connsiteY45" fmla="*/ 1875920 h 1875920"/>
              <a:gd name="connsiteX46" fmla="*/ 0 w 11367897"/>
              <a:gd name="connsiteY46" fmla="*/ 1563260 h 1875920"/>
              <a:gd name="connsiteX47" fmla="*/ 0 w 11367897"/>
              <a:gd name="connsiteY47" fmla="*/ 1171405 h 1875920"/>
              <a:gd name="connsiteX48" fmla="*/ 0 w 11367897"/>
              <a:gd name="connsiteY48" fmla="*/ 742033 h 1875920"/>
              <a:gd name="connsiteX49" fmla="*/ 0 w 11367897"/>
              <a:gd name="connsiteY49" fmla="*/ 312660 h 18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875920" fill="none" extrusionOk="0">
                <a:moveTo>
                  <a:pt x="0" y="312660"/>
                </a:moveTo>
                <a:cubicBezTo>
                  <a:pt x="-5376" y="138032"/>
                  <a:pt x="147856" y="-10966"/>
                  <a:pt x="312660" y="0"/>
                </a:cubicBezTo>
                <a:cubicBezTo>
                  <a:pt x="522495" y="-67181"/>
                  <a:pt x="766895" y="83248"/>
                  <a:pt x="1124321" y="0"/>
                </a:cubicBezTo>
                <a:cubicBezTo>
                  <a:pt x="1481747" y="-83248"/>
                  <a:pt x="1678400" y="63616"/>
                  <a:pt x="1828557" y="0"/>
                </a:cubicBezTo>
                <a:cubicBezTo>
                  <a:pt x="1978714" y="-63616"/>
                  <a:pt x="2355668" y="91511"/>
                  <a:pt x="2640218" y="0"/>
                </a:cubicBezTo>
                <a:cubicBezTo>
                  <a:pt x="2924768" y="-91511"/>
                  <a:pt x="3015255" y="1642"/>
                  <a:pt x="3237028" y="0"/>
                </a:cubicBezTo>
                <a:cubicBezTo>
                  <a:pt x="3458801" y="-1642"/>
                  <a:pt x="3411605" y="19801"/>
                  <a:pt x="3511561" y="0"/>
                </a:cubicBezTo>
                <a:cubicBezTo>
                  <a:pt x="3611517" y="-19801"/>
                  <a:pt x="3793748" y="25435"/>
                  <a:pt x="3893519" y="0"/>
                </a:cubicBezTo>
                <a:cubicBezTo>
                  <a:pt x="3993290" y="-25435"/>
                  <a:pt x="4059987" y="29741"/>
                  <a:pt x="4168052" y="0"/>
                </a:cubicBezTo>
                <a:cubicBezTo>
                  <a:pt x="4276117" y="-29741"/>
                  <a:pt x="4443737" y="40065"/>
                  <a:pt x="4550010" y="0"/>
                </a:cubicBezTo>
                <a:cubicBezTo>
                  <a:pt x="4656283" y="-40065"/>
                  <a:pt x="5015992" y="79463"/>
                  <a:pt x="5254245" y="0"/>
                </a:cubicBezTo>
                <a:cubicBezTo>
                  <a:pt x="5492498" y="-79463"/>
                  <a:pt x="5575671" y="41236"/>
                  <a:pt x="5743629" y="0"/>
                </a:cubicBezTo>
                <a:cubicBezTo>
                  <a:pt x="5911587" y="-41236"/>
                  <a:pt x="6129832" y="1049"/>
                  <a:pt x="6447865" y="0"/>
                </a:cubicBezTo>
                <a:cubicBezTo>
                  <a:pt x="6765898" y="-1049"/>
                  <a:pt x="6763058" y="38349"/>
                  <a:pt x="7044675" y="0"/>
                </a:cubicBezTo>
                <a:cubicBezTo>
                  <a:pt x="7326292" y="-38349"/>
                  <a:pt x="7412291" y="21155"/>
                  <a:pt x="7534059" y="0"/>
                </a:cubicBezTo>
                <a:cubicBezTo>
                  <a:pt x="7655827" y="-21155"/>
                  <a:pt x="7841105" y="3644"/>
                  <a:pt x="8130869" y="0"/>
                </a:cubicBezTo>
                <a:cubicBezTo>
                  <a:pt x="8420633" y="-3644"/>
                  <a:pt x="8280023" y="32023"/>
                  <a:pt x="8405401" y="0"/>
                </a:cubicBezTo>
                <a:cubicBezTo>
                  <a:pt x="8530779" y="-32023"/>
                  <a:pt x="8579177" y="23251"/>
                  <a:pt x="8679934" y="0"/>
                </a:cubicBezTo>
                <a:cubicBezTo>
                  <a:pt x="8780691" y="-23251"/>
                  <a:pt x="9127735" y="33031"/>
                  <a:pt x="9276744" y="0"/>
                </a:cubicBezTo>
                <a:cubicBezTo>
                  <a:pt x="9425753" y="-33031"/>
                  <a:pt x="9444850" y="27598"/>
                  <a:pt x="9551276" y="0"/>
                </a:cubicBezTo>
                <a:cubicBezTo>
                  <a:pt x="9657702" y="-27598"/>
                  <a:pt x="10022763" y="25224"/>
                  <a:pt x="10148086" y="0"/>
                </a:cubicBezTo>
                <a:cubicBezTo>
                  <a:pt x="10273409" y="-25224"/>
                  <a:pt x="10310634" y="7649"/>
                  <a:pt x="10422619" y="0"/>
                </a:cubicBezTo>
                <a:cubicBezTo>
                  <a:pt x="10534604" y="-7649"/>
                  <a:pt x="10798456" y="34888"/>
                  <a:pt x="11055237" y="0"/>
                </a:cubicBezTo>
                <a:cubicBezTo>
                  <a:pt x="11209141" y="9127"/>
                  <a:pt x="11326207" y="129297"/>
                  <a:pt x="11367897" y="312660"/>
                </a:cubicBezTo>
                <a:cubicBezTo>
                  <a:pt x="11409432" y="436405"/>
                  <a:pt x="11326584" y="518901"/>
                  <a:pt x="11367897" y="704515"/>
                </a:cubicBezTo>
                <a:cubicBezTo>
                  <a:pt x="11409210" y="890129"/>
                  <a:pt x="11330705" y="936426"/>
                  <a:pt x="11367897" y="1096369"/>
                </a:cubicBezTo>
                <a:cubicBezTo>
                  <a:pt x="11405089" y="1256312"/>
                  <a:pt x="11340067" y="1462925"/>
                  <a:pt x="11367897" y="1563260"/>
                </a:cubicBezTo>
                <a:cubicBezTo>
                  <a:pt x="11379716" y="1736701"/>
                  <a:pt x="11247914" y="1849642"/>
                  <a:pt x="11055237" y="1875920"/>
                </a:cubicBezTo>
                <a:cubicBezTo>
                  <a:pt x="10868286" y="1953977"/>
                  <a:pt x="10482420" y="1823549"/>
                  <a:pt x="10243576" y="1875920"/>
                </a:cubicBezTo>
                <a:cubicBezTo>
                  <a:pt x="10004732" y="1928291"/>
                  <a:pt x="10077979" y="1847484"/>
                  <a:pt x="9969043" y="1875920"/>
                </a:cubicBezTo>
                <a:cubicBezTo>
                  <a:pt x="9860107" y="1904356"/>
                  <a:pt x="9325866" y="1832307"/>
                  <a:pt x="9157382" y="1875920"/>
                </a:cubicBezTo>
                <a:cubicBezTo>
                  <a:pt x="8988898" y="1919533"/>
                  <a:pt x="8999495" y="1850389"/>
                  <a:pt x="8882849" y="1875920"/>
                </a:cubicBezTo>
                <a:cubicBezTo>
                  <a:pt x="8766203" y="1901451"/>
                  <a:pt x="8355457" y="1856326"/>
                  <a:pt x="8178614" y="1875920"/>
                </a:cubicBezTo>
                <a:cubicBezTo>
                  <a:pt x="8001772" y="1895514"/>
                  <a:pt x="7653498" y="1811172"/>
                  <a:pt x="7474378" y="1875920"/>
                </a:cubicBezTo>
                <a:cubicBezTo>
                  <a:pt x="7295258" y="1940668"/>
                  <a:pt x="6940303" y="1783422"/>
                  <a:pt x="6662717" y="1875920"/>
                </a:cubicBezTo>
                <a:cubicBezTo>
                  <a:pt x="6385131" y="1968418"/>
                  <a:pt x="6384538" y="1845904"/>
                  <a:pt x="6280758" y="1875920"/>
                </a:cubicBezTo>
                <a:cubicBezTo>
                  <a:pt x="6176978" y="1905936"/>
                  <a:pt x="5813979" y="1814431"/>
                  <a:pt x="5683949" y="1875920"/>
                </a:cubicBezTo>
                <a:cubicBezTo>
                  <a:pt x="5553919" y="1937409"/>
                  <a:pt x="5447873" y="1855078"/>
                  <a:pt x="5301990" y="1875920"/>
                </a:cubicBezTo>
                <a:cubicBezTo>
                  <a:pt x="5156107" y="1896762"/>
                  <a:pt x="5147548" y="1853503"/>
                  <a:pt x="5027458" y="1875920"/>
                </a:cubicBezTo>
                <a:cubicBezTo>
                  <a:pt x="4907368" y="1898337"/>
                  <a:pt x="4728479" y="1833078"/>
                  <a:pt x="4538074" y="1875920"/>
                </a:cubicBezTo>
                <a:cubicBezTo>
                  <a:pt x="4347669" y="1918762"/>
                  <a:pt x="4109937" y="1852378"/>
                  <a:pt x="3941264" y="1875920"/>
                </a:cubicBezTo>
                <a:cubicBezTo>
                  <a:pt x="3772591" y="1899462"/>
                  <a:pt x="3534241" y="1795085"/>
                  <a:pt x="3237028" y="1875920"/>
                </a:cubicBezTo>
                <a:cubicBezTo>
                  <a:pt x="2939815" y="1956755"/>
                  <a:pt x="2777171" y="1797223"/>
                  <a:pt x="2532793" y="1875920"/>
                </a:cubicBezTo>
                <a:cubicBezTo>
                  <a:pt x="2288415" y="1954617"/>
                  <a:pt x="2122192" y="1826325"/>
                  <a:pt x="1828557" y="1875920"/>
                </a:cubicBezTo>
                <a:cubicBezTo>
                  <a:pt x="1534922" y="1925515"/>
                  <a:pt x="1276024" y="1819689"/>
                  <a:pt x="1124321" y="1875920"/>
                </a:cubicBezTo>
                <a:cubicBezTo>
                  <a:pt x="972618" y="1932151"/>
                  <a:pt x="670018" y="1844444"/>
                  <a:pt x="312660" y="1875920"/>
                </a:cubicBezTo>
                <a:cubicBezTo>
                  <a:pt x="133645" y="1863099"/>
                  <a:pt x="-3181" y="1695040"/>
                  <a:pt x="0" y="1563260"/>
                </a:cubicBezTo>
                <a:cubicBezTo>
                  <a:pt x="-24919" y="1396458"/>
                  <a:pt x="18244" y="1290164"/>
                  <a:pt x="0" y="1171405"/>
                </a:cubicBezTo>
                <a:cubicBezTo>
                  <a:pt x="-18244" y="1052647"/>
                  <a:pt x="10053" y="942233"/>
                  <a:pt x="0" y="742033"/>
                </a:cubicBezTo>
                <a:cubicBezTo>
                  <a:pt x="-10053" y="541833"/>
                  <a:pt x="25237" y="419592"/>
                  <a:pt x="0" y="312660"/>
                </a:cubicBezTo>
                <a:close/>
              </a:path>
              <a:path w="11367897" h="1875920" stroke="0" extrusionOk="0">
                <a:moveTo>
                  <a:pt x="0" y="312660"/>
                </a:moveTo>
                <a:cubicBezTo>
                  <a:pt x="2139" y="129932"/>
                  <a:pt x="147502" y="-2524"/>
                  <a:pt x="312660" y="0"/>
                </a:cubicBezTo>
                <a:cubicBezTo>
                  <a:pt x="466257" y="-16162"/>
                  <a:pt x="717693" y="60080"/>
                  <a:pt x="909470" y="0"/>
                </a:cubicBezTo>
                <a:cubicBezTo>
                  <a:pt x="1101247" y="-60080"/>
                  <a:pt x="1457787" y="78326"/>
                  <a:pt x="1613705" y="0"/>
                </a:cubicBezTo>
                <a:cubicBezTo>
                  <a:pt x="1769623" y="-78326"/>
                  <a:pt x="2070498" y="8800"/>
                  <a:pt x="2317941" y="0"/>
                </a:cubicBezTo>
                <a:cubicBezTo>
                  <a:pt x="2565384" y="-8800"/>
                  <a:pt x="2757187" y="5208"/>
                  <a:pt x="2914751" y="0"/>
                </a:cubicBezTo>
                <a:cubicBezTo>
                  <a:pt x="3072315" y="-5208"/>
                  <a:pt x="3337355" y="48745"/>
                  <a:pt x="3511561" y="0"/>
                </a:cubicBezTo>
                <a:cubicBezTo>
                  <a:pt x="3685767" y="-48745"/>
                  <a:pt x="3806087" y="36815"/>
                  <a:pt x="3893519" y="0"/>
                </a:cubicBezTo>
                <a:cubicBezTo>
                  <a:pt x="3980951" y="-36815"/>
                  <a:pt x="4103253" y="15498"/>
                  <a:pt x="4275477" y="0"/>
                </a:cubicBezTo>
                <a:cubicBezTo>
                  <a:pt x="4447701" y="-15498"/>
                  <a:pt x="4630352" y="3430"/>
                  <a:pt x="4872287" y="0"/>
                </a:cubicBezTo>
                <a:cubicBezTo>
                  <a:pt x="5114222" y="-3430"/>
                  <a:pt x="5299686" y="45142"/>
                  <a:pt x="5469097" y="0"/>
                </a:cubicBezTo>
                <a:cubicBezTo>
                  <a:pt x="5638508" y="-45142"/>
                  <a:pt x="5802034" y="40589"/>
                  <a:pt x="6065907" y="0"/>
                </a:cubicBezTo>
                <a:cubicBezTo>
                  <a:pt x="6329780" y="-40589"/>
                  <a:pt x="6495837" y="57689"/>
                  <a:pt x="6770142" y="0"/>
                </a:cubicBezTo>
                <a:cubicBezTo>
                  <a:pt x="7044448" y="-57689"/>
                  <a:pt x="7040187" y="27446"/>
                  <a:pt x="7259526" y="0"/>
                </a:cubicBezTo>
                <a:cubicBezTo>
                  <a:pt x="7478865" y="-27446"/>
                  <a:pt x="7674651" y="19226"/>
                  <a:pt x="8071188" y="0"/>
                </a:cubicBezTo>
                <a:cubicBezTo>
                  <a:pt x="8467725" y="-19226"/>
                  <a:pt x="8319141" y="14374"/>
                  <a:pt x="8560572" y="0"/>
                </a:cubicBezTo>
                <a:cubicBezTo>
                  <a:pt x="8802003" y="-14374"/>
                  <a:pt x="8832677" y="33774"/>
                  <a:pt x="9049956" y="0"/>
                </a:cubicBezTo>
                <a:cubicBezTo>
                  <a:pt x="9267235" y="-33774"/>
                  <a:pt x="9214867" y="16595"/>
                  <a:pt x="9324488" y="0"/>
                </a:cubicBezTo>
                <a:cubicBezTo>
                  <a:pt x="9434109" y="-16595"/>
                  <a:pt x="9515871" y="29738"/>
                  <a:pt x="9599021" y="0"/>
                </a:cubicBezTo>
                <a:cubicBezTo>
                  <a:pt x="9682171" y="-29738"/>
                  <a:pt x="9919239" y="49805"/>
                  <a:pt x="10088405" y="0"/>
                </a:cubicBezTo>
                <a:cubicBezTo>
                  <a:pt x="10257571" y="-49805"/>
                  <a:pt x="10300168" y="18273"/>
                  <a:pt x="10362938" y="0"/>
                </a:cubicBezTo>
                <a:cubicBezTo>
                  <a:pt x="10425708" y="-18273"/>
                  <a:pt x="10734730" y="21447"/>
                  <a:pt x="11055237" y="0"/>
                </a:cubicBezTo>
                <a:cubicBezTo>
                  <a:pt x="11181327" y="-6761"/>
                  <a:pt x="11359600" y="133428"/>
                  <a:pt x="11367897" y="312660"/>
                </a:cubicBezTo>
                <a:cubicBezTo>
                  <a:pt x="11406778" y="504080"/>
                  <a:pt x="11358146" y="560144"/>
                  <a:pt x="11367897" y="754539"/>
                </a:cubicBezTo>
                <a:cubicBezTo>
                  <a:pt x="11377648" y="948934"/>
                  <a:pt x="11366642" y="1052132"/>
                  <a:pt x="11367897" y="1196417"/>
                </a:cubicBezTo>
                <a:cubicBezTo>
                  <a:pt x="11369152" y="1340702"/>
                  <a:pt x="11330362" y="1450433"/>
                  <a:pt x="11367897" y="1563260"/>
                </a:cubicBezTo>
                <a:cubicBezTo>
                  <a:pt x="11334526" y="1736998"/>
                  <a:pt x="11205644" y="1850464"/>
                  <a:pt x="11055237" y="1875920"/>
                </a:cubicBezTo>
                <a:cubicBezTo>
                  <a:pt x="10899023" y="1881358"/>
                  <a:pt x="10729086" y="1847049"/>
                  <a:pt x="10565853" y="1875920"/>
                </a:cubicBezTo>
                <a:cubicBezTo>
                  <a:pt x="10402620" y="1904791"/>
                  <a:pt x="10296755" y="1832395"/>
                  <a:pt x="10183895" y="1875920"/>
                </a:cubicBezTo>
                <a:cubicBezTo>
                  <a:pt x="10071035" y="1919445"/>
                  <a:pt x="9999828" y="1867839"/>
                  <a:pt x="9909362" y="1875920"/>
                </a:cubicBezTo>
                <a:cubicBezTo>
                  <a:pt x="9818896" y="1884001"/>
                  <a:pt x="9585609" y="1822586"/>
                  <a:pt x="9312552" y="1875920"/>
                </a:cubicBezTo>
                <a:cubicBezTo>
                  <a:pt x="9039495" y="1929254"/>
                  <a:pt x="9076159" y="1850375"/>
                  <a:pt x="8930594" y="1875920"/>
                </a:cubicBezTo>
                <a:cubicBezTo>
                  <a:pt x="8785029" y="1901465"/>
                  <a:pt x="8664732" y="1867972"/>
                  <a:pt x="8548636" y="1875920"/>
                </a:cubicBezTo>
                <a:cubicBezTo>
                  <a:pt x="8432540" y="1883868"/>
                  <a:pt x="8272581" y="1848005"/>
                  <a:pt x="8166677" y="1875920"/>
                </a:cubicBezTo>
                <a:cubicBezTo>
                  <a:pt x="8060773" y="1903835"/>
                  <a:pt x="7947778" y="1861022"/>
                  <a:pt x="7892145" y="1875920"/>
                </a:cubicBezTo>
                <a:cubicBezTo>
                  <a:pt x="7836512" y="1890818"/>
                  <a:pt x="7631523" y="1864378"/>
                  <a:pt x="7402761" y="1875920"/>
                </a:cubicBezTo>
                <a:cubicBezTo>
                  <a:pt x="7173999" y="1887462"/>
                  <a:pt x="7159099" y="1854842"/>
                  <a:pt x="7020803" y="1875920"/>
                </a:cubicBezTo>
                <a:cubicBezTo>
                  <a:pt x="6882507" y="1896998"/>
                  <a:pt x="6387954" y="1796639"/>
                  <a:pt x="6209141" y="1875920"/>
                </a:cubicBezTo>
                <a:cubicBezTo>
                  <a:pt x="6030328" y="1955201"/>
                  <a:pt x="5699767" y="1851741"/>
                  <a:pt x="5397480" y="1875920"/>
                </a:cubicBezTo>
                <a:cubicBezTo>
                  <a:pt x="5095193" y="1900099"/>
                  <a:pt x="4875902" y="1859080"/>
                  <a:pt x="4693244" y="1875920"/>
                </a:cubicBezTo>
                <a:cubicBezTo>
                  <a:pt x="4510586" y="1892760"/>
                  <a:pt x="4405088" y="1843803"/>
                  <a:pt x="4311286" y="1875920"/>
                </a:cubicBezTo>
                <a:cubicBezTo>
                  <a:pt x="4217484" y="1908037"/>
                  <a:pt x="3909107" y="1809688"/>
                  <a:pt x="3714476" y="1875920"/>
                </a:cubicBezTo>
                <a:cubicBezTo>
                  <a:pt x="3519845" y="1942152"/>
                  <a:pt x="3284951" y="1851460"/>
                  <a:pt x="3010240" y="1875920"/>
                </a:cubicBezTo>
                <a:cubicBezTo>
                  <a:pt x="2735529" y="1900380"/>
                  <a:pt x="2709583" y="1834459"/>
                  <a:pt x="2628282" y="1875920"/>
                </a:cubicBezTo>
                <a:cubicBezTo>
                  <a:pt x="2546981" y="1917381"/>
                  <a:pt x="2252788" y="1844338"/>
                  <a:pt x="2138898" y="1875920"/>
                </a:cubicBezTo>
                <a:cubicBezTo>
                  <a:pt x="2025008" y="1907502"/>
                  <a:pt x="1600233" y="1873397"/>
                  <a:pt x="1327237" y="1875920"/>
                </a:cubicBezTo>
                <a:cubicBezTo>
                  <a:pt x="1054241" y="1878443"/>
                  <a:pt x="1181445" y="1856332"/>
                  <a:pt x="1052704" y="1875920"/>
                </a:cubicBezTo>
                <a:cubicBezTo>
                  <a:pt x="923963" y="1895508"/>
                  <a:pt x="589538" y="1816828"/>
                  <a:pt x="312660" y="1875920"/>
                </a:cubicBezTo>
                <a:cubicBezTo>
                  <a:pt x="122710" y="1875061"/>
                  <a:pt x="-2336" y="1729081"/>
                  <a:pt x="0" y="1563260"/>
                </a:cubicBezTo>
                <a:cubicBezTo>
                  <a:pt x="-33794" y="1375660"/>
                  <a:pt x="23942" y="1298322"/>
                  <a:pt x="0" y="1133887"/>
                </a:cubicBezTo>
                <a:cubicBezTo>
                  <a:pt x="-23942" y="969452"/>
                  <a:pt x="5878" y="904970"/>
                  <a:pt x="0" y="742033"/>
                </a:cubicBezTo>
                <a:cubicBezTo>
                  <a:pt x="-5878" y="579096"/>
                  <a:pt x="43590" y="418572"/>
                  <a:pt x="0" y="312660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Раніше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він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часто … на </a:t>
            </a:r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велосипеді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8545878" y="3764363"/>
            <a:ext cx="3299637" cy="1743740"/>
            <a:chOff x="750906" y="3316231"/>
            <a:chExt cx="3299637" cy="174374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" r="74"/>
            <a:stretch>
              <a:fillRect/>
            </a:stretch>
          </p:blipFill>
          <p:spPr>
            <a:xfrm rot="21396702">
              <a:off x="750906" y="3316231"/>
              <a:ext cx="3299637" cy="174374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60931" y="3982625"/>
              <a:ext cx="14991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їздив</a:t>
              </a:r>
              <a:endParaRPr lang="en-US" sz="36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641701" y="4613744"/>
            <a:ext cx="3299637" cy="1743740"/>
            <a:chOff x="553681" y="3429000"/>
            <a:chExt cx="3299637" cy="174374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756902" y="3977704"/>
              <a:ext cx="8931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їде</a:t>
              </a:r>
              <a:endParaRPr lang="en-US" sz="36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55747" y="3104616"/>
            <a:ext cx="3299637" cy="1743740"/>
            <a:chOff x="553681" y="3429000"/>
            <a:chExt cx="3299637" cy="174374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517625" y="3837696"/>
              <a:ext cx="17347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їхати</a:t>
              </a:r>
              <a:endParaRPr lang="en-US" sz="3600" dirty="0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10565776" y="3967441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498764" y="682094"/>
            <a:ext cx="11367897" cy="1908796"/>
          </a:xfrm>
          <a:custGeom>
            <a:avLst/>
            <a:gdLst>
              <a:gd name="connsiteX0" fmla="*/ 0 w 11367897"/>
              <a:gd name="connsiteY0" fmla="*/ 318139 h 1908796"/>
              <a:gd name="connsiteX1" fmla="*/ 318139 w 11367897"/>
              <a:gd name="connsiteY1" fmla="*/ 0 h 1908796"/>
              <a:gd name="connsiteX2" fmla="*/ 1128972 w 11367897"/>
              <a:gd name="connsiteY2" fmla="*/ 0 h 1908796"/>
              <a:gd name="connsiteX3" fmla="*/ 1832490 w 11367897"/>
              <a:gd name="connsiteY3" fmla="*/ 0 h 1908796"/>
              <a:gd name="connsiteX4" fmla="*/ 2643323 w 11367897"/>
              <a:gd name="connsiteY4" fmla="*/ 0 h 1908796"/>
              <a:gd name="connsiteX5" fmla="*/ 3239524 w 11367897"/>
              <a:gd name="connsiteY5" fmla="*/ 0 h 1908796"/>
              <a:gd name="connsiteX6" fmla="*/ 3513777 w 11367897"/>
              <a:gd name="connsiteY6" fmla="*/ 0 h 1908796"/>
              <a:gd name="connsiteX7" fmla="*/ 3895345 w 11367897"/>
              <a:gd name="connsiteY7" fmla="*/ 0 h 1908796"/>
              <a:gd name="connsiteX8" fmla="*/ 4169598 w 11367897"/>
              <a:gd name="connsiteY8" fmla="*/ 0 h 1908796"/>
              <a:gd name="connsiteX9" fmla="*/ 4551166 w 11367897"/>
              <a:gd name="connsiteY9" fmla="*/ 0 h 1908796"/>
              <a:gd name="connsiteX10" fmla="*/ 5254684 w 11367897"/>
              <a:gd name="connsiteY10" fmla="*/ 0 h 1908796"/>
              <a:gd name="connsiteX11" fmla="*/ 5743569 w 11367897"/>
              <a:gd name="connsiteY11" fmla="*/ 0 h 1908796"/>
              <a:gd name="connsiteX12" fmla="*/ 6447086 w 11367897"/>
              <a:gd name="connsiteY12" fmla="*/ 0 h 1908796"/>
              <a:gd name="connsiteX13" fmla="*/ 7043287 w 11367897"/>
              <a:gd name="connsiteY13" fmla="*/ 0 h 1908796"/>
              <a:gd name="connsiteX14" fmla="*/ 7532172 w 11367897"/>
              <a:gd name="connsiteY14" fmla="*/ 0 h 1908796"/>
              <a:gd name="connsiteX15" fmla="*/ 8128373 w 11367897"/>
              <a:gd name="connsiteY15" fmla="*/ 0 h 1908796"/>
              <a:gd name="connsiteX16" fmla="*/ 8402625 w 11367897"/>
              <a:gd name="connsiteY16" fmla="*/ 0 h 1908796"/>
              <a:gd name="connsiteX17" fmla="*/ 8676878 w 11367897"/>
              <a:gd name="connsiteY17" fmla="*/ 0 h 1908796"/>
              <a:gd name="connsiteX18" fmla="*/ 9273079 w 11367897"/>
              <a:gd name="connsiteY18" fmla="*/ 0 h 1908796"/>
              <a:gd name="connsiteX19" fmla="*/ 9547331 w 11367897"/>
              <a:gd name="connsiteY19" fmla="*/ 0 h 1908796"/>
              <a:gd name="connsiteX20" fmla="*/ 10143532 w 11367897"/>
              <a:gd name="connsiteY20" fmla="*/ 0 h 1908796"/>
              <a:gd name="connsiteX21" fmla="*/ 10417785 w 11367897"/>
              <a:gd name="connsiteY21" fmla="*/ 0 h 1908796"/>
              <a:gd name="connsiteX22" fmla="*/ 11049758 w 11367897"/>
              <a:gd name="connsiteY22" fmla="*/ 0 h 1908796"/>
              <a:gd name="connsiteX23" fmla="*/ 11367897 w 11367897"/>
              <a:gd name="connsiteY23" fmla="*/ 318139 h 1908796"/>
              <a:gd name="connsiteX24" fmla="*/ 11367897 w 11367897"/>
              <a:gd name="connsiteY24" fmla="*/ 716861 h 1908796"/>
              <a:gd name="connsiteX25" fmla="*/ 11367897 w 11367897"/>
              <a:gd name="connsiteY25" fmla="*/ 1115584 h 1908796"/>
              <a:gd name="connsiteX26" fmla="*/ 11367897 w 11367897"/>
              <a:gd name="connsiteY26" fmla="*/ 1590657 h 1908796"/>
              <a:gd name="connsiteX27" fmla="*/ 11049758 w 11367897"/>
              <a:gd name="connsiteY27" fmla="*/ 1908796 h 1908796"/>
              <a:gd name="connsiteX28" fmla="*/ 10238925 w 11367897"/>
              <a:gd name="connsiteY28" fmla="*/ 1908796 h 1908796"/>
              <a:gd name="connsiteX29" fmla="*/ 9964672 w 11367897"/>
              <a:gd name="connsiteY29" fmla="*/ 1908796 h 1908796"/>
              <a:gd name="connsiteX30" fmla="*/ 9153839 w 11367897"/>
              <a:gd name="connsiteY30" fmla="*/ 1908796 h 1908796"/>
              <a:gd name="connsiteX31" fmla="*/ 8879586 w 11367897"/>
              <a:gd name="connsiteY31" fmla="*/ 1908796 h 1908796"/>
              <a:gd name="connsiteX32" fmla="*/ 8176069 w 11367897"/>
              <a:gd name="connsiteY32" fmla="*/ 1908796 h 1908796"/>
              <a:gd name="connsiteX33" fmla="*/ 7472552 w 11367897"/>
              <a:gd name="connsiteY33" fmla="*/ 1908796 h 1908796"/>
              <a:gd name="connsiteX34" fmla="*/ 6661718 w 11367897"/>
              <a:gd name="connsiteY34" fmla="*/ 1908796 h 1908796"/>
              <a:gd name="connsiteX35" fmla="*/ 6280150 w 11367897"/>
              <a:gd name="connsiteY35" fmla="*/ 1908796 h 1908796"/>
              <a:gd name="connsiteX36" fmla="*/ 5683949 w 11367897"/>
              <a:gd name="connsiteY36" fmla="*/ 1908796 h 1908796"/>
              <a:gd name="connsiteX37" fmla="*/ 5302380 w 11367897"/>
              <a:gd name="connsiteY37" fmla="*/ 1908796 h 1908796"/>
              <a:gd name="connsiteX38" fmla="*/ 5028127 w 11367897"/>
              <a:gd name="connsiteY38" fmla="*/ 1908796 h 1908796"/>
              <a:gd name="connsiteX39" fmla="*/ 4539242 w 11367897"/>
              <a:gd name="connsiteY39" fmla="*/ 1908796 h 1908796"/>
              <a:gd name="connsiteX40" fmla="*/ 3943041 w 11367897"/>
              <a:gd name="connsiteY40" fmla="*/ 1908796 h 1908796"/>
              <a:gd name="connsiteX41" fmla="*/ 3239524 w 11367897"/>
              <a:gd name="connsiteY41" fmla="*/ 1908796 h 1908796"/>
              <a:gd name="connsiteX42" fmla="*/ 2536007 w 11367897"/>
              <a:gd name="connsiteY42" fmla="*/ 1908796 h 1908796"/>
              <a:gd name="connsiteX43" fmla="*/ 1832490 w 11367897"/>
              <a:gd name="connsiteY43" fmla="*/ 1908796 h 1908796"/>
              <a:gd name="connsiteX44" fmla="*/ 1128972 w 11367897"/>
              <a:gd name="connsiteY44" fmla="*/ 1908796 h 1908796"/>
              <a:gd name="connsiteX45" fmla="*/ 318139 w 11367897"/>
              <a:gd name="connsiteY45" fmla="*/ 1908796 h 1908796"/>
              <a:gd name="connsiteX46" fmla="*/ 0 w 11367897"/>
              <a:gd name="connsiteY46" fmla="*/ 1590657 h 1908796"/>
              <a:gd name="connsiteX47" fmla="*/ 0 w 11367897"/>
              <a:gd name="connsiteY47" fmla="*/ 1191935 h 1908796"/>
              <a:gd name="connsiteX48" fmla="*/ 0 w 11367897"/>
              <a:gd name="connsiteY48" fmla="*/ 755037 h 1908796"/>
              <a:gd name="connsiteX49" fmla="*/ 0 w 11367897"/>
              <a:gd name="connsiteY49" fmla="*/ 318139 h 190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908796" fill="none" extrusionOk="0">
                <a:moveTo>
                  <a:pt x="0" y="318139"/>
                </a:moveTo>
                <a:cubicBezTo>
                  <a:pt x="-43309" y="126722"/>
                  <a:pt x="162272" y="-27628"/>
                  <a:pt x="318139" y="0"/>
                </a:cubicBezTo>
                <a:cubicBezTo>
                  <a:pt x="720457" y="-97003"/>
                  <a:pt x="784561" y="24717"/>
                  <a:pt x="1128972" y="0"/>
                </a:cubicBezTo>
                <a:cubicBezTo>
                  <a:pt x="1473383" y="-24717"/>
                  <a:pt x="1593441" y="54877"/>
                  <a:pt x="1832490" y="0"/>
                </a:cubicBezTo>
                <a:cubicBezTo>
                  <a:pt x="2071539" y="-54877"/>
                  <a:pt x="2266135" y="88046"/>
                  <a:pt x="2643323" y="0"/>
                </a:cubicBezTo>
                <a:cubicBezTo>
                  <a:pt x="3020511" y="-88046"/>
                  <a:pt x="3116942" y="54359"/>
                  <a:pt x="3239524" y="0"/>
                </a:cubicBezTo>
                <a:cubicBezTo>
                  <a:pt x="3362106" y="-54359"/>
                  <a:pt x="3405361" y="25072"/>
                  <a:pt x="3513777" y="0"/>
                </a:cubicBezTo>
                <a:cubicBezTo>
                  <a:pt x="3622193" y="-25072"/>
                  <a:pt x="3737693" y="37285"/>
                  <a:pt x="3895345" y="0"/>
                </a:cubicBezTo>
                <a:cubicBezTo>
                  <a:pt x="4052997" y="-37285"/>
                  <a:pt x="4034090" y="17990"/>
                  <a:pt x="4169598" y="0"/>
                </a:cubicBezTo>
                <a:cubicBezTo>
                  <a:pt x="4305106" y="-17990"/>
                  <a:pt x="4375007" y="27153"/>
                  <a:pt x="4551166" y="0"/>
                </a:cubicBezTo>
                <a:cubicBezTo>
                  <a:pt x="4727325" y="-27153"/>
                  <a:pt x="5057698" y="55667"/>
                  <a:pt x="5254684" y="0"/>
                </a:cubicBezTo>
                <a:cubicBezTo>
                  <a:pt x="5451670" y="-55667"/>
                  <a:pt x="5535988" y="38001"/>
                  <a:pt x="5743569" y="0"/>
                </a:cubicBezTo>
                <a:cubicBezTo>
                  <a:pt x="5951150" y="-38001"/>
                  <a:pt x="6270493" y="69342"/>
                  <a:pt x="6447086" y="0"/>
                </a:cubicBezTo>
                <a:cubicBezTo>
                  <a:pt x="6623679" y="-69342"/>
                  <a:pt x="6872363" y="62785"/>
                  <a:pt x="7043287" y="0"/>
                </a:cubicBezTo>
                <a:cubicBezTo>
                  <a:pt x="7214211" y="-62785"/>
                  <a:pt x="7389941" y="956"/>
                  <a:pt x="7532172" y="0"/>
                </a:cubicBezTo>
                <a:cubicBezTo>
                  <a:pt x="7674403" y="-956"/>
                  <a:pt x="7918579" y="59851"/>
                  <a:pt x="8128373" y="0"/>
                </a:cubicBezTo>
                <a:cubicBezTo>
                  <a:pt x="8338167" y="-59851"/>
                  <a:pt x="8343264" y="27466"/>
                  <a:pt x="8402625" y="0"/>
                </a:cubicBezTo>
                <a:cubicBezTo>
                  <a:pt x="8461986" y="-27466"/>
                  <a:pt x="8594630" y="4650"/>
                  <a:pt x="8676878" y="0"/>
                </a:cubicBezTo>
                <a:cubicBezTo>
                  <a:pt x="8759126" y="-4650"/>
                  <a:pt x="9109046" y="1652"/>
                  <a:pt x="9273079" y="0"/>
                </a:cubicBezTo>
                <a:cubicBezTo>
                  <a:pt x="9437112" y="-1652"/>
                  <a:pt x="9447432" y="301"/>
                  <a:pt x="9547331" y="0"/>
                </a:cubicBezTo>
                <a:cubicBezTo>
                  <a:pt x="9647230" y="-301"/>
                  <a:pt x="9929727" y="63784"/>
                  <a:pt x="10143532" y="0"/>
                </a:cubicBezTo>
                <a:cubicBezTo>
                  <a:pt x="10357337" y="-63784"/>
                  <a:pt x="10316321" y="20017"/>
                  <a:pt x="10417785" y="0"/>
                </a:cubicBezTo>
                <a:cubicBezTo>
                  <a:pt x="10519249" y="-20017"/>
                  <a:pt x="10742714" y="13717"/>
                  <a:pt x="11049758" y="0"/>
                </a:cubicBezTo>
                <a:cubicBezTo>
                  <a:pt x="11188868" y="17791"/>
                  <a:pt x="11348231" y="137395"/>
                  <a:pt x="11367897" y="318139"/>
                </a:cubicBezTo>
                <a:cubicBezTo>
                  <a:pt x="11388753" y="477665"/>
                  <a:pt x="11320188" y="594542"/>
                  <a:pt x="11367897" y="716861"/>
                </a:cubicBezTo>
                <a:cubicBezTo>
                  <a:pt x="11415606" y="839180"/>
                  <a:pt x="11349484" y="1027055"/>
                  <a:pt x="11367897" y="1115584"/>
                </a:cubicBezTo>
                <a:cubicBezTo>
                  <a:pt x="11386310" y="1204113"/>
                  <a:pt x="11355539" y="1455692"/>
                  <a:pt x="11367897" y="1590657"/>
                </a:cubicBezTo>
                <a:cubicBezTo>
                  <a:pt x="11383313" y="1767357"/>
                  <a:pt x="11256301" y="1868277"/>
                  <a:pt x="11049758" y="1908796"/>
                </a:cubicBezTo>
                <a:cubicBezTo>
                  <a:pt x="10749495" y="1954224"/>
                  <a:pt x="10561040" y="1832228"/>
                  <a:pt x="10238925" y="1908796"/>
                </a:cubicBezTo>
                <a:cubicBezTo>
                  <a:pt x="9916810" y="1985364"/>
                  <a:pt x="10038534" y="1897360"/>
                  <a:pt x="9964672" y="1908796"/>
                </a:cubicBezTo>
                <a:cubicBezTo>
                  <a:pt x="9890810" y="1920232"/>
                  <a:pt x="9339654" y="1815681"/>
                  <a:pt x="9153839" y="1908796"/>
                </a:cubicBezTo>
                <a:cubicBezTo>
                  <a:pt x="8968024" y="2001911"/>
                  <a:pt x="8986677" y="1899278"/>
                  <a:pt x="8879586" y="1908796"/>
                </a:cubicBezTo>
                <a:cubicBezTo>
                  <a:pt x="8772495" y="1918314"/>
                  <a:pt x="8516831" y="1841179"/>
                  <a:pt x="8176069" y="1908796"/>
                </a:cubicBezTo>
                <a:cubicBezTo>
                  <a:pt x="7835307" y="1976413"/>
                  <a:pt x="7660105" y="1871880"/>
                  <a:pt x="7472552" y="1908796"/>
                </a:cubicBezTo>
                <a:cubicBezTo>
                  <a:pt x="7284999" y="1945712"/>
                  <a:pt x="6912667" y="1857924"/>
                  <a:pt x="6661718" y="1908796"/>
                </a:cubicBezTo>
                <a:cubicBezTo>
                  <a:pt x="6410769" y="1959668"/>
                  <a:pt x="6453628" y="1884198"/>
                  <a:pt x="6280150" y="1908796"/>
                </a:cubicBezTo>
                <a:cubicBezTo>
                  <a:pt x="6106672" y="1933394"/>
                  <a:pt x="5915964" y="1901177"/>
                  <a:pt x="5683949" y="1908796"/>
                </a:cubicBezTo>
                <a:cubicBezTo>
                  <a:pt x="5451934" y="1916415"/>
                  <a:pt x="5411908" y="1880137"/>
                  <a:pt x="5302380" y="1908796"/>
                </a:cubicBezTo>
                <a:cubicBezTo>
                  <a:pt x="5192852" y="1937455"/>
                  <a:pt x="5088808" y="1897550"/>
                  <a:pt x="5028127" y="1908796"/>
                </a:cubicBezTo>
                <a:cubicBezTo>
                  <a:pt x="4967446" y="1920042"/>
                  <a:pt x="4728860" y="1892520"/>
                  <a:pt x="4539242" y="1908796"/>
                </a:cubicBezTo>
                <a:cubicBezTo>
                  <a:pt x="4349625" y="1925072"/>
                  <a:pt x="4130392" y="1851317"/>
                  <a:pt x="3943041" y="1908796"/>
                </a:cubicBezTo>
                <a:cubicBezTo>
                  <a:pt x="3755690" y="1966275"/>
                  <a:pt x="3518474" y="1876771"/>
                  <a:pt x="3239524" y="1908796"/>
                </a:cubicBezTo>
                <a:cubicBezTo>
                  <a:pt x="2960574" y="1940821"/>
                  <a:pt x="2697133" y="1856969"/>
                  <a:pt x="2536007" y="1908796"/>
                </a:cubicBezTo>
                <a:cubicBezTo>
                  <a:pt x="2374881" y="1960623"/>
                  <a:pt x="2016253" y="1856496"/>
                  <a:pt x="1832490" y="1908796"/>
                </a:cubicBezTo>
                <a:cubicBezTo>
                  <a:pt x="1648727" y="1961096"/>
                  <a:pt x="1449801" y="1871527"/>
                  <a:pt x="1128972" y="1908796"/>
                </a:cubicBezTo>
                <a:cubicBezTo>
                  <a:pt x="808143" y="1946065"/>
                  <a:pt x="495511" y="1877545"/>
                  <a:pt x="318139" y="1908796"/>
                </a:cubicBezTo>
                <a:cubicBezTo>
                  <a:pt x="126708" y="1876980"/>
                  <a:pt x="-3792" y="1717602"/>
                  <a:pt x="0" y="1590657"/>
                </a:cubicBezTo>
                <a:cubicBezTo>
                  <a:pt x="-27639" y="1414104"/>
                  <a:pt x="38544" y="1369082"/>
                  <a:pt x="0" y="1191935"/>
                </a:cubicBezTo>
                <a:cubicBezTo>
                  <a:pt x="-38544" y="1014788"/>
                  <a:pt x="50562" y="917393"/>
                  <a:pt x="0" y="755037"/>
                </a:cubicBezTo>
                <a:cubicBezTo>
                  <a:pt x="-50562" y="592681"/>
                  <a:pt x="40417" y="510514"/>
                  <a:pt x="0" y="318139"/>
                </a:cubicBezTo>
                <a:close/>
              </a:path>
              <a:path w="11367897" h="1908796" stroke="0" extrusionOk="0">
                <a:moveTo>
                  <a:pt x="0" y="318139"/>
                </a:moveTo>
                <a:cubicBezTo>
                  <a:pt x="8851" y="100853"/>
                  <a:pt x="165118" y="-7616"/>
                  <a:pt x="318139" y="0"/>
                </a:cubicBezTo>
                <a:cubicBezTo>
                  <a:pt x="613239" y="-13436"/>
                  <a:pt x="616359" y="68137"/>
                  <a:pt x="914340" y="0"/>
                </a:cubicBezTo>
                <a:cubicBezTo>
                  <a:pt x="1212321" y="-68137"/>
                  <a:pt x="1361347" y="70545"/>
                  <a:pt x="1617857" y="0"/>
                </a:cubicBezTo>
                <a:cubicBezTo>
                  <a:pt x="1874367" y="-70545"/>
                  <a:pt x="2168417" y="15003"/>
                  <a:pt x="2321375" y="0"/>
                </a:cubicBezTo>
                <a:cubicBezTo>
                  <a:pt x="2474333" y="-15003"/>
                  <a:pt x="2762374" y="36976"/>
                  <a:pt x="2917576" y="0"/>
                </a:cubicBezTo>
                <a:cubicBezTo>
                  <a:pt x="3072778" y="-36976"/>
                  <a:pt x="3345577" y="42739"/>
                  <a:pt x="3513777" y="0"/>
                </a:cubicBezTo>
                <a:cubicBezTo>
                  <a:pt x="3681977" y="-42739"/>
                  <a:pt x="3713216" y="39422"/>
                  <a:pt x="3895345" y="0"/>
                </a:cubicBezTo>
                <a:cubicBezTo>
                  <a:pt x="4077474" y="-39422"/>
                  <a:pt x="4105487" y="8362"/>
                  <a:pt x="4276914" y="0"/>
                </a:cubicBezTo>
                <a:cubicBezTo>
                  <a:pt x="4448341" y="-8362"/>
                  <a:pt x="4751552" y="44209"/>
                  <a:pt x="4873115" y="0"/>
                </a:cubicBezTo>
                <a:cubicBezTo>
                  <a:pt x="4994678" y="-44209"/>
                  <a:pt x="5333844" y="39312"/>
                  <a:pt x="5469316" y="0"/>
                </a:cubicBezTo>
                <a:cubicBezTo>
                  <a:pt x="5604788" y="-39312"/>
                  <a:pt x="5846897" y="4403"/>
                  <a:pt x="6065517" y="0"/>
                </a:cubicBezTo>
                <a:cubicBezTo>
                  <a:pt x="6284137" y="-4403"/>
                  <a:pt x="6575180" y="51150"/>
                  <a:pt x="6769034" y="0"/>
                </a:cubicBezTo>
                <a:cubicBezTo>
                  <a:pt x="6962888" y="-51150"/>
                  <a:pt x="7116817" y="5903"/>
                  <a:pt x="7257919" y="0"/>
                </a:cubicBezTo>
                <a:cubicBezTo>
                  <a:pt x="7399022" y="-5903"/>
                  <a:pt x="7748799" y="6420"/>
                  <a:pt x="8068753" y="0"/>
                </a:cubicBezTo>
                <a:cubicBezTo>
                  <a:pt x="8388707" y="-6420"/>
                  <a:pt x="8435604" y="28954"/>
                  <a:pt x="8557638" y="0"/>
                </a:cubicBezTo>
                <a:cubicBezTo>
                  <a:pt x="8679673" y="-28954"/>
                  <a:pt x="8883962" y="2217"/>
                  <a:pt x="9046522" y="0"/>
                </a:cubicBezTo>
                <a:cubicBezTo>
                  <a:pt x="9209082" y="-2217"/>
                  <a:pt x="9225194" y="3131"/>
                  <a:pt x="9320775" y="0"/>
                </a:cubicBezTo>
                <a:cubicBezTo>
                  <a:pt x="9416356" y="-3131"/>
                  <a:pt x="9492378" y="27552"/>
                  <a:pt x="9595027" y="0"/>
                </a:cubicBezTo>
                <a:cubicBezTo>
                  <a:pt x="9697676" y="-27552"/>
                  <a:pt x="9967819" y="33607"/>
                  <a:pt x="10083912" y="0"/>
                </a:cubicBezTo>
                <a:cubicBezTo>
                  <a:pt x="10200006" y="-33607"/>
                  <a:pt x="10270172" y="24777"/>
                  <a:pt x="10358165" y="0"/>
                </a:cubicBezTo>
                <a:cubicBezTo>
                  <a:pt x="10446158" y="-24777"/>
                  <a:pt x="10887571" y="32398"/>
                  <a:pt x="11049758" y="0"/>
                </a:cubicBezTo>
                <a:cubicBezTo>
                  <a:pt x="11186008" y="-5726"/>
                  <a:pt x="11349551" y="127940"/>
                  <a:pt x="11367897" y="318139"/>
                </a:cubicBezTo>
                <a:cubicBezTo>
                  <a:pt x="11381554" y="456230"/>
                  <a:pt x="11352918" y="603495"/>
                  <a:pt x="11367897" y="767762"/>
                </a:cubicBezTo>
                <a:cubicBezTo>
                  <a:pt x="11382876" y="932029"/>
                  <a:pt x="11327094" y="1049187"/>
                  <a:pt x="11367897" y="1217385"/>
                </a:cubicBezTo>
                <a:cubicBezTo>
                  <a:pt x="11408700" y="1385583"/>
                  <a:pt x="11334320" y="1456769"/>
                  <a:pt x="11367897" y="1590657"/>
                </a:cubicBezTo>
                <a:cubicBezTo>
                  <a:pt x="11362064" y="1766545"/>
                  <a:pt x="11205019" y="1885429"/>
                  <a:pt x="11049758" y="1908796"/>
                </a:cubicBezTo>
                <a:cubicBezTo>
                  <a:pt x="10933926" y="1915606"/>
                  <a:pt x="10771304" y="1852916"/>
                  <a:pt x="10560873" y="1908796"/>
                </a:cubicBezTo>
                <a:cubicBezTo>
                  <a:pt x="10350443" y="1964676"/>
                  <a:pt x="10323954" y="1866930"/>
                  <a:pt x="10179304" y="1908796"/>
                </a:cubicBezTo>
                <a:cubicBezTo>
                  <a:pt x="10034654" y="1950662"/>
                  <a:pt x="10010634" y="1902205"/>
                  <a:pt x="9905052" y="1908796"/>
                </a:cubicBezTo>
                <a:cubicBezTo>
                  <a:pt x="9799470" y="1915387"/>
                  <a:pt x="9603690" y="1899794"/>
                  <a:pt x="9308851" y="1908796"/>
                </a:cubicBezTo>
                <a:cubicBezTo>
                  <a:pt x="9014012" y="1917798"/>
                  <a:pt x="9028837" y="1891941"/>
                  <a:pt x="8927282" y="1908796"/>
                </a:cubicBezTo>
                <a:cubicBezTo>
                  <a:pt x="8825727" y="1925651"/>
                  <a:pt x="8678131" y="1880262"/>
                  <a:pt x="8545714" y="1908796"/>
                </a:cubicBezTo>
                <a:cubicBezTo>
                  <a:pt x="8413297" y="1937330"/>
                  <a:pt x="8333669" y="1866960"/>
                  <a:pt x="8164145" y="1908796"/>
                </a:cubicBezTo>
                <a:cubicBezTo>
                  <a:pt x="7994621" y="1950632"/>
                  <a:pt x="8023972" y="1889660"/>
                  <a:pt x="7889892" y="1908796"/>
                </a:cubicBezTo>
                <a:cubicBezTo>
                  <a:pt x="7755812" y="1927932"/>
                  <a:pt x="7557279" y="1888789"/>
                  <a:pt x="7401008" y="1908796"/>
                </a:cubicBezTo>
                <a:cubicBezTo>
                  <a:pt x="7244737" y="1928803"/>
                  <a:pt x="7098140" y="1899217"/>
                  <a:pt x="7019439" y="1908796"/>
                </a:cubicBezTo>
                <a:cubicBezTo>
                  <a:pt x="6940738" y="1918375"/>
                  <a:pt x="6541281" y="1907517"/>
                  <a:pt x="6208605" y="1908796"/>
                </a:cubicBezTo>
                <a:cubicBezTo>
                  <a:pt x="5875929" y="1910075"/>
                  <a:pt x="5726291" y="1891606"/>
                  <a:pt x="5397772" y="1908796"/>
                </a:cubicBezTo>
                <a:cubicBezTo>
                  <a:pt x="5069253" y="1925986"/>
                  <a:pt x="4912030" y="1826455"/>
                  <a:pt x="4694255" y="1908796"/>
                </a:cubicBezTo>
                <a:cubicBezTo>
                  <a:pt x="4476480" y="1991137"/>
                  <a:pt x="4485635" y="1882004"/>
                  <a:pt x="4312686" y="1908796"/>
                </a:cubicBezTo>
                <a:cubicBezTo>
                  <a:pt x="4139737" y="1935588"/>
                  <a:pt x="4014549" y="1873678"/>
                  <a:pt x="3716485" y="1908796"/>
                </a:cubicBezTo>
                <a:cubicBezTo>
                  <a:pt x="3418421" y="1943914"/>
                  <a:pt x="3325739" y="1879413"/>
                  <a:pt x="3012968" y="1908796"/>
                </a:cubicBezTo>
                <a:cubicBezTo>
                  <a:pt x="2700197" y="1938179"/>
                  <a:pt x="2791159" y="1896045"/>
                  <a:pt x="2631399" y="1908796"/>
                </a:cubicBezTo>
                <a:cubicBezTo>
                  <a:pt x="2471639" y="1921547"/>
                  <a:pt x="2296817" y="1853397"/>
                  <a:pt x="2142514" y="1908796"/>
                </a:cubicBezTo>
                <a:cubicBezTo>
                  <a:pt x="1988211" y="1964195"/>
                  <a:pt x="1590172" y="1891960"/>
                  <a:pt x="1331681" y="1908796"/>
                </a:cubicBezTo>
                <a:cubicBezTo>
                  <a:pt x="1073190" y="1925632"/>
                  <a:pt x="1117897" y="1896418"/>
                  <a:pt x="1057428" y="1908796"/>
                </a:cubicBezTo>
                <a:cubicBezTo>
                  <a:pt x="996959" y="1921174"/>
                  <a:pt x="558753" y="1835282"/>
                  <a:pt x="318139" y="1908796"/>
                </a:cubicBezTo>
                <a:cubicBezTo>
                  <a:pt x="128228" y="1908089"/>
                  <a:pt x="-9592" y="1738210"/>
                  <a:pt x="0" y="1590657"/>
                </a:cubicBezTo>
                <a:cubicBezTo>
                  <a:pt x="-22252" y="1443150"/>
                  <a:pt x="8948" y="1367969"/>
                  <a:pt x="0" y="1153759"/>
                </a:cubicBezTo>
                <a:cubicBezTo>
                  <a:pt x="-8948" y="939549"/>
                  <a:pt x="29413" y="883560"/>
                  <a:pt x="0" y="755037"/>
                </a:cubicBezTo>
                <a:cubicBezTo>
                  <a:pt x="-29413" y="626514"/>
                  <a:pt x="19954" y="512939"/>
                  <a:pt x="0" y="318139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Цього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року ми часто ... у парку.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68098" y="3089004"/>
            <a:ext cx="3299637" cy="1935766"/>
            <a:chOff x="745232" y="3124373"/>
            <a:chExt cx="3299637" cy="193576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1" b="12115"/>
            <a:stretch>
              <a:fillRect/>
            </a:stretch>
          </p:blipFill>
          <p:spPr>
            <a:xfrm rot="21396702">
              <a:off x="745232" y="3124373"/>
              <a:ext cx="3299637" cy="1935766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643092" y="3737277"/>
              <a:ext cx="1967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гуляли</a:t>
              </a:r>
              <a:endParaRPr lang="en-US" sz="36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637570" y="4622563"/>
            <a:ext cx="3299637" cy="1743740"/>
            <a:chOff x="553681" y="3429000"/>
            <a:chExt cx="3299637" cy="1743740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259919" y="3977704"/>
              <a:ext cx="2114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гуляти</a:t>
              </a:r>
              <a:endParaRPr lang="en-US" sz="3600" dirty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8755577" y="3978361"/>
            <a:ext cx="3299637" cy="1743740"/>
            <a:chOff x="553681" y="3429000"/>
            <a:chExt cx="3299637" cy="1743740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>
              <a:fillRect/>
            </a:stretch>
          </p:blipFill>
          <p:spPr>
            <a:xfrm flipH="1"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059876" y="3822150"/>
              <a:ext cx="22894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гуляємо</a:t>
              </a:r>
              <a:endParaRPr lang="en-US" sz="3600" dirty="0"/>
            </a:p>
          </p:txBody>
        </p:sp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2718769" y="3318360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0" name="Прямоугольник: скругленные углы 49"/>
          <p:cNvSpPr/>
          <p:nvPr/>
        </p:nvSpPr>
        <p:spPr>
          <a:xfrm>
            <a:off x="469281" y="653058"/>
            <a:ext cx="11367897" cy="1900912"/>
          </a:xfrm>
          <a:custGeom>
            <a:avLst/>
            <a:gdLst>
              <a:gd name="connsiteX0" fmla="*/ 0 w 11367897"/>
              <a:gd name="connsiteY0" fmla="*/ 316825 h 1900912"/>
              <a:gd name="connsiteX1" fmla="*/ 316825 w 11367897"/>
              <a:gd name="connsiteY1" fmla="*/ 0 h 1900912"/>
              <a:gd name="connsiteX2" fmla="*/ 1127857 w 11367897"/>
              <a:gd name="connsiteY2" fmla="*/ 0 h 1900912"/>
              <a:gd name="connsiteX3" fmla="*/ 1831547 w 11367897"/>
              <a:gd name="connsiteY3" fmla="*/ 0 h 1900912"/>
              <a:gd name="connsiteX4" fmla="*/ 2642579 w 11367897"/>
              <a:gd name="connsiteY4" fmla="*/ 0 h 1900912"/>
              <a:gd name="connsiteX5" fmla="*/ 3238926 w 11367897"/>
              <a:gd name="connsiteY5" fmla="*/ 0 h 1900912"/>
              <a:gd name="connsiteX6" fmla="*/ 3513245 w 11367897"/>
              <a:gd name="connsiteY6" fmla="*/ 0 h 1900912"/>
              <a:gd name="connsiteX7" fmla="*/ 3894907 w 11367897"/>
              <a:gd name="connsiteY7" fmla="*/ 0 h 1900912"/>
              <a:gd name="connsiteX8" fmla="*/ 4169227 w 11367897"/>
              <a:gd name="connsiteY8" fmla="*/ 0 h 1900912"/>
              <a:gd name="connsiteX9" fmla="*/ 4550889 w 11367897"/>
              <a:gd name="connsiteY9" fmla="*/ 0 h 1900912"/>
              <a:gd name="connsiteX10" fmla="*/ 5254579 w 11367897"/>
              <a:gd name="connsiteY10" fmla="*/ 0 h 1900912"/>
              <a:gd name="connsiteX11" fmla="*/ 5743583 w 11367897"/>
              <a:gd name="connsiteY11" fmla="*/ 0 h 1900912"/>
              <a:gd name="connsiteX12" fmla="*/ 6447273 w 11367897"/>
              <a:gd name="connsiteY12" fmla="*/ 0 h 1900912"/>
              <a:gd name="connsiteX13" fmla="*/ 7043620 w 11367897"/>
              <a:gd name="connsiteY13" fmla="*/ 0 h 1900912"/>
              <a:gd name="connsiteX14" fmla="*/ 7532624 w 11367897"/>
              <a:gd name="connsiteY14" fmla="*/ 0 h 1900912"/>
              <a:gd name="connsiteX15" fmla="*/ 8128971 w 11367897"/>
              <a:gd name="connsiteY15" fmla="*/ 0 h 1900912"/>
              <a:gd name="connsiteX16" fmla="*/ 8403291 w 11367897"/>
              <a:gd name="connsiteY16" fmla="*/ 0 h 1900912"/>
              <a:gd name="connsiteX17" fmla="*/ 8677611 w 11367897"/>
              <a:gd name="connsiteY17" fmla="*/ 0 h 1900912"/>
              <a:gd name="connsiteX18" fmla="*/ 9273958 w 11367897"/>
              <a:gd name="connsiteY18" fmla="*/ 0 h 1900912"/>
              <a:gd name="connsiteX19" fmla="*/ 9548277 w 11367897"/>
              <a:gd name="connsiteY19" fmla="*/ 0 h 1900912"/>
              <a:gd name="connsiteX20" fmla="*/ 10144624 w 11367897"/>
              <a:gd name="connsiteY20" fmla="*/ 0 h 1900912"/>
              <a:gd name="connsiteX21" fmla="*/ 10418944 w 11367897"/>
              <a:gd name="connsiteY21" fmla="*/ 0 h 1900912"/>
              <a:gd name="connsiteX22" fmla="*/ 11051072 w 11367897"/>
              <a:gd name="connsiteY22" fmla="*/ 0 h 1900912"/>
              <a:gd name="connsiteX23" fmla="*/ 11367897 w 11367897"/>
              <a:gd name="connsiteY23" fmla="*/ 316825 h 1900912"/>
              <a:gd name="connsiteX24" fmla="*/ 11367897 w 11367897"/>
              <a:gd name="connsiteY24" fmla="*/ 713900 h 1900912"/>
              <a:gd name="connsiteX25" fmla="*/ 11367897 w 11367897"/>
              <a:gd name="connsiteY25" fmla="*/ 1110976 h 1900912"/>
              <a:gd name="connsiteX26" fmla="*/ 11367897 w 11367897"/>
              <a:gd name="connsiteY26" fmla="*/ 1584087 h 1900912"/>
              <a:gd name="connsiteX27" fmla="*/ 11051072 w 11367897"/>
              <a:gd name="connsiteY27" fmla="*/ 1900912 h 1900912"/>
              <a:gd name="connsiteX28" fmla="*/ 10240040 w 11367897"/>
              <a:gd name="connsiteY28" fmla="*/ 1900912 h 1900912"/>
              <a:gd name="connsiteX29" fmla="*/ 9965720 w 11367897"/>
              <a:gd name="connsiteY29" fmla="*/ 1900912 h 1900912"/>
              <a:gd name="connsiteX30" fmla="*/ 9154688 w 11367897"/>
              <a:gd name="connsiteY30" fmla="*/ 1900912 h 1900912"/>
              <a:gd name="connsiteX31" fmla="*/ 8880369 w 11367897"/>
              <a:gd name="connsiteY31" fmla="*/ 1900912 h 1900912"/>
              <a:gd name="connsiteX32" fmla="*/ 8176679 w 11367897"/>
              <a:gd name="connsiteY32" fmla="*/ 1900912 h 1900912"/>
              <a:gd name="connsiteX33" fmla="*/ 7472990 w 11367897"/>
              <a:gd name="connsiteY33" fmla="*/ 1900912 h 1900912"/>
              <a:gd name="connsiteX34" fmla="*/ 6661958 w 11367897"/>
              <a:gd name="connsiteY34" fmla="*/ 1900912 h 1900912"/>
              <a:gd name="connsiteX35" fmla="*/ 6280296 w 11367897"/>
              <a:gd name="connsiteY35" fmla="*/ 1900912 h 1900912"/>
              <a:gd name="connsiteX36" fmla="*/ 5683949 w 11367897"/>
              <a:gd name="connsiteY36" fmla="*/ 1900912 h 1900912"/>
              <a:gd name="connsiteX37" fmla="*/ 5302286 w 11367897"/>
              <a:gd name="connsiteY37" fmla="*/ 1900912 h 1900912"/>
              <a:gd name="connsiteX38" fmla="*/ 5027967 w 11367897"/>
              <a:gd name="connsiteY38" fmla="*/ 1900912 h 1900912"/>
              <a:gd name="connsiteX39" fmla="*/ 4538962 w 11367897"/>
              <a:gd name="connsiteY39" fmla="*/ 1900912 h 1900912"/>
              <a:gd name="connsiteX40" fmla="*/ 3942615 w 11367897"/>
              <a:gd name="connsiteY40" fmla="*/ 1900912 h 1900912"/>
              <a:gd name="connsiteX41" fmla="*/ 3238926 w 11367897"/>
              <a:gd name="connsiteY41" fmla="*/ 1900912 h 1900912"/>
              <a:gd name="connsiteX42" fmla="*/ 2535236 w 11367897"/>
              <a:gd name="connsiteY42" fmla="*/ 1900912 h 1900912"/>
              <a:gd name="connsiteX43" fmla="*/ 1831547 w 11367897"/>
              <a:gd name="connsiteY43" fmla="*/ 1900912 h 1900912"/>
              <a:gd name="connsiteX44" fmla="*/ 1127857 w 11367897"/>
              <a:gd name="connsiteY44" fmla="*/ 1900912 h 1900912"/>
              <a:gd name="connsiteX45" fmla="*/ 316825 w 11367897"/>
              <a:gd name="connsiteY45" fmla="*/ 1900912 h 1900912"/>
              <a:gd name="connsiteX46" fmla="*/ 0 w 11367897"/>
              <a:gd name="connsiteY46" fmla="*/ 1584087 h 1900912"/>
              <a:gd name="connsiteX47" fmla="*/ 0 w 11367897"/>
              <a:gd name="connsiteY47" fmla="*/ 1187012 h 1900912"/>
              <a:gd name="connsiteX48" fmla="*/ 0 w 11367897"/>
              <a:gd name="connsiteY48" fmla="*/ 751918 h 1900912"/>
              <a:gd name="connsiteX49" fmla="*/ 0 w 11367897"/>
              <a:gd name="connsiteY49" fmla="*/ 316825 h 190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900912" fill="none" extrusionOk="0">
                <a:moveTo>
                  <a:pt x="0" y="316825"/>
                </a:moveTo>
                <a:cubicBezTo>
                  <a:pt x="-27777" y="131768"/>
                  <a:pt x="158503" y="-23199"/>
                  <a:pt x="316825" y="0"/>
                </a:cubicBezTo>
                <a:cubicBezTo>
                  <a:pt x="632804" y="-44295"/>
                  <a:pt x="965106" y="80637"/>
                  <a:pt x="1127857" y="0"/>
                </a:cubicBezTo>
                <a:cubicBezTo>
                  <a:pt x="1290608" y="-80637"/>
                  <a:pt x="1529898" y="54053"/>
                  <a:pt x="1831547" y="0"/>
                </a:cubicBezTo>
                <a:cubicBezTo>
                  <a:pt x="2133196" y="-54053"/>
                  <a:pt x="2266020" y="60505"/>
                  <a:pt x="2642579" y="0"/>
                </a:cubicBezTo>
                <a:cubicBezTo>
                  <a:pt x="3019138" y="-60505"/>
                  <a:pt x="2999849" y="21804"/>
                  <a:pt x="3238926" y="0"/>
                </a:cubicBezTo>
                <a:cubicBezTo>
                  <a:pt x="3478003" y="-21804"/>
                  <a:pt x="3396694" y="10323"/>
                  <a:pt x="3513245" y="0"/>
                </a:cubicBezTo>
                <a:cubicBezTo>
                  <a:pt x="3629796" y="-10323"/>
                  <a:pt x="3798948" y="15554"/>
                  <a:pt x="3894907" y="0"/>
                </a:cubicBezTo>
                <a:cubicBezTo>
                  <a:pt x="3990866" y="-15554"/>
                  <a:pt x="4081876" y="1665"/>
                  <a:pt x="4169227" y="0"/>
                </a:cubicBezTo>
                <a:cubicBezTo>
                  <a:pt x="4256578" y="-1665"/>
                  <a:pt x="4466935" y="21492"/>
                  <a:pt x="4550889" y="0"/>
                </a:cubicBezTo>
                <a:cubicBezTo>
                  <a:pt x="4634843" y="-21492"/>
                  <a:pt x="4971475" y="68081"/>
                  <a:pt x="5254579" y="0"/>
                </a:cubicBezTo>
                <a:cubicBezTo>
                  <a:pt x="5537683" y="-68081"/>
                  <a:pt x="5557010" y="2081"/>
                  <a:pt x="5743583" y="0"/>
                </a:cubicBezTo>
                <a:cubicBezTo>
                  <a:pt x="5930156" y="-2081"/>
                  <a:pt x="6115224" y="32576"/>
                  <a:pt x="6447273" y="0"/>
                </a:cubicBezTo>
                <a:cubicBezTo>
                  <a:pt x="6779322" y="-32576"/>
                  <a:pt x="6746233" y="19841"/>
                  <a:pt x="7043620" y="0"/>
                </a:cubicBezTo>
                <a:cubicBezTo>
                  <a:pt x="7341007" y="-19841"/>
                  <a:pt x="7338555" y="5075"/>
                  <a:pt x="7532624" y="0"/>
                </a:cubicBezTo>
                <a:cubicBezTo>
                  <a:pt x="7726693" y="-5075"/>
                  <a:pt x="7907216" y="69314"/>
                  <a:pt x="8128971" y="0"/>
                </a:cubicBezTo>
                <a:cubicBezTo>
                  <a:pt x="8350726" y="-69314"/>
                  <a:pt x="8333081" y="10549"/>
                  <a:pt x="8403291" y="0"/>
                </a:cubicBezTo>
                <a:cubicBezTo>
                  <a:pt x="8473501" y="-10549"/>
                  <a:pt x="8553693" y="9454"/>
                  <a:pt x="8677611" y="0"/>
                </a:cubicBezTo>
                <a:cubicBezTo>
                  <a:pt x="8801529" y="-9454"/>
                  <a:pt x="9085025" y="795"/>
                  <a:pt x="9273958" y="0"/>
                </a:cubicBezTo>
                <a:cubicBezTo>
                  <a:pt x="9462891" y="-795"/>
                  <a:pt x="9489697" y="13764"/>
                  <a:pt x="9548277" y="0"/>
                </a:cubicBezTo>
                <a:cubicBezTo>
                  <a:pt x="9606857" y="-13764"/>
                  <a:pt x="10002166" y="28992"/>
                  <a:pt x="10144624" y="0"/>
                </a:cubicBezTo>
                <a:cubicBezTo>
                  <a:pt x="10287082" y="-28992"/>
                  <a:pt x="10341602" y="13252"/>
                  <a:pt x="10418944" y="0"/>
                </a:cubicBezTo>
                <a:cubicBezTo>
                  <a:pt x="10496286" y="-13252"/>
                  <a:pt x="10808923" y="8271"/>
                  <a:pt x="11051072" y="0"/>
                </a:cubicBezTo>
                <a:cubicBezTo>
                  <a:pt x="11182549" y="21149"/>
                  <a:pt x="11353076" y="138048"/>
                  <a:pt x="11367897" y="316825"/>
                </a:cubicBezTo>
                <a:cubicBezTo>
                  <a:pt x="11411168" y="406619"/>
                  <a:pt x="11326857" y="522146"/>
                  <a:pt x="11367897" y="713900"/>
                </a:cubicBezTo>
                <a:cubicBezTo>
                  <a:pt x="11408937" y="905654"/>
                  <a:pt x="11344181" y="998270"/>
                  <a:pt x="11367897" y="1110976"/>
                </a:cubicBezTo>
                <a:cubicBezTo>
                  <a:pt x="11391613" y="1223682"/>
                  <a:pt x="11334909" y="1488889"/>
                  <a:pt x="11367897" y="1584087"/>
                </a:cubicBezTo>
                <a:cubicBezTo>
                  <a:pt x="11388889" y="1760423"/>
                  <a:pt x="11244880" y="1876172"/>
                  <a:pt x="11051072" y="1900912"/>
                </a:cubicBezTo>
                <a:cubicBezTo>
                  <a:pt x="10759599" y="1997311"/>
                  <a:pt x="10465176" y="1804339"/>
                  <a:pt x="10240040" y="1900912"/>
                </a:cubicBezTo>
                <a:cubicBezTo>
                  <a:pt x="10014904" y="1997485"/>
                  <a:pt x="10043422" y="1887311"/>
                  <a:pt x="9965720" y="1900912"/>
                </a:cubicBezTo>
                <a:cubicBezTo>
                  <a:pt x="9888018" y="1914513"/>
                  <a:pt x="9376416" y="1889921"/>
                  <a:pt x="9154688" y="1900912"/>
                </a:cubicBezTo>
                <a:cubicBezTo>
                  <a:pt x="8932960" y="1911903"/>
                  <a:pt x="8941601" y="1878674"/>
                  <a:pt x="8880369" y="1900912"/>
                </a:cubicBezTo>
                <a:cubicBezTo>
                  <a:pt x="8819137" y="1923150"/>
                  <a:pt x="8462971" y="1838877"/>
                  <a:pt x="8176679" y="1900912"/>
                </a:cubicBezTo>
                <a:cubicBezTo>
                  <a:pt x="7890387" y="1962947"/>
                  <a:pt x="7640636" y="1861990"/>
                  <a:pt x="7472990" y="1900912"/>
                </a:cubicBezTo>
                <a:cubicBezTo>
                  <a:pt x="7305344" y="1939834"/>
                  <a:pt x="6878818" y="1869565"/>
                  <a:pt x="6661958" y="1900912"/>
                </a:cubicBezTo>
                <a:cubicBezTo>
                  <a:pt x="6445098" y="1932259"/>
                  <a:pt x="6369001" y="1857427"/>
                  <a:pt x="6280296" y="1900912"/>
                </a:cubicBezTo>
                <a:cubicBezTo>
                  <a:pt x="6191591" y="1944397"/>
                  <a:pt x="5877616" y="1892011"/>
                  <a:pt x="5683949" y="1900912"/>
                </a:cubicBezTo>
                <a:cubicBezTo>
                  <a:pt x="5490282" y="1909813"/>
                  <a:pt x="5392404" y="1880355"/>
                  <a:pt x="5302286" y="1900912"/>
                </a:cubicBezTo>
                <a:cubicBezTo>
                  <a:pt x="5212168" y="1921469"/>
                  <a:pt x="5128265" y="1879793"/>
                  <a:pt x="5027967" y="1900912"/>
                </a:cubicBezTo>
                <a:cubicBezTo>
                  <a:pt x="4927669" y="1922031"/>
                  <a:pt x="4731217" y="1890179"/>
                  <a:pt x="4538962" y="1900912"/>
                </a:cubicBezTo>
                <a:cubicBezTo>
                  <a:pt x="4346708" y="1911645"/>
                  <a:pt x="4153990" y="1888655"/>
                  <a:pt x="3942615" y="1900912"/>
                </a:cubicBezTo>
                <a:cubicBezTo>
                  <a:pt x="3731240" y="1913169"/>
                  <a:pt x="3537005" y="1899970"/>
                  <a:pt x="3238926" y="1900912"/>
                </a:cubicBezTo>
                <a:cubicBezTo>
                  <a:pt x="2940847" y="1901854"/>
                  <a:pt x="2854163" y="1862371"/>
                  <a:pt x="2535236" y="1900912"/>
                </a:cubicBezTo>
                <a:cubicBezTo>
                  <a:pt x="2216309" y="1939453"/>
                  <a:pt x="1973163" y="1848007"/>
                  <a:pt x="1831547" y="1900912"/>
                </a:cubicBezTo>
                <a:cubicBezTo>
                  <a:pt x="1689931" y="1953817"/>
                  <a:pt x="1458782" y="1855087"/>
                  <a:pt x="1127857" y="1900912"/>
                </a:cubicBezTo>
                <a:cubicBezTo>
                  <a:pt x="796932" y="1946737"/>
                  <a:pt x="528233" y="1893016"/>
                  <a:pt x="316825" y="1900912"/>
                </a:cubicBezTo>
                <a:cubicBezTo>
                  <a:pt x="129207" y="1875344"/>
                  <a:pt x="-2819" y="1722815"/>
                  <a:pt x="0" y="1584087"/>
                </a:cubicBezTo>
                <a:cubicBezTo>
                  <a:pt x="-1208" y="1430076"/>
                  <a:pt x="10203" y="1362772"/>
                  <a:pt x="0" y="1187012"/>
                </a:cubicBezTo>
                <a:cubicBezTo>
                  <a:pt x="-10203" y="1011252"/>
                  <a:pt x="34033" y="910860"/>
                  <a:pt x="0" y="751918"/>
                </a:cubicBezTo>
                <a:cubicBezTo>
                  <a:pt x="-34033" y="592976"/>
                  <a:pt x="16772" y="493766"/>
                  <a:pt x="0" y="316825"/>
                </a:cubicBezTo>
                <a:close/>
              </a:path>
              <a:path w="11367897" h="1900912" stroke="0" extrusionOk="0">
                <a:moveTo>
                  <a:pt x="0" y="316825"/>
                </a:moveTo>
                <a:cubicBezTo>
                  <a:pt x="968" y="137299"/>
                  <a:pt x="189674" y="-16058"/>
                  <a:pt x="316825" y="0"/>
                </a:cubicBezTo>
                <a:cubicBezTo>
                  <a:pt x="606845" y="-36891"/>
                  <a:pt x="690787" y="23351"/>
                  <a:pt x="913172" y="0"/>
                </a:cubicBezTo>
                <a:cubicBezTo>
                  <a:pt x="1135557" y="-23351"/>
                  <a:pt x="1305240" y="75414"/>
                  <a:pt x="1616862" y="0"/>
                </a:cubicBezTo>
                <a:cubicBezTo>
                  <a:pt x="1928484" y="-75414"/>
                  <a:pt x="2174612" y="13526"/>
                  <a:pt x="2320551" y="0"/>
                </a:cubicBezTo>
                <a:cubicBezTo>
                  <a:pt x="2466490" y="-13526"/>
                  <a:pt x="2625491" y="6696"/>
                  <a:pt x="2916898" y="0"/>
                </a:cubicBezTo>
                <a:cubicBezTo>
                  <a:pt x="3208305" y="-6696"/>
                  <a:pt x="3243679" y="61622"/>
                  <a:pt x="3513245" y="0"/>
                </a:cubicBezTo>
                <a:cubicBezTo>
                  <a:pt x="3782811" y="-61622"/>
                  <a:pt x="3720057" y="18973"/>
                  <a:pt x="3894907" y="0"/>
                </a:cubicBezTo>
                <a:cubicBezTo>
                  <a:pt x="4069757" y="-18973"/>
                  <a:pt x="4161860" y="29743"/>
                  <a:pt x="4276569" y="0"/>
                </a:cubicBezTo>
                <a:cubicBezTo>
                  <a:pt x="4391278" y="-29743"/>
                  <a:pt x="4703223" y="34366"/>
                  <a:pt x="4872917" y="0"/>
                </a:cubicBezTo>
                <a:cubicBezTo>
                  <a:pt x="5042611" y="-34366"/>
                  <a:pt x="5297154" y="15024"/>
                  <a:pt x="5469264" y="0"/>
                </a:cubicBezTo>
                <a:cubicBezTo>
                  <a:pt x="5641374" y="-15024"/>
                  <a:pt x="5929200" y="67745"/>
                  <a:pt x="6065611" y="0"/>
                </a:cubicBezTo>
                <a:cubicBezTo>
                  <a:pt x="6202022" y="-67745"/>
                  <a:pt x="6421668" y="73510"/>
                  <a:pt x="6769300" y="0"/>
                </a:cubicBezTo>
                <a:cubicBezTo>
                  <a:pt x="7116932" y="-73510"/>
                  <a:pt x="7155601" y="43943"/>
                  <a:pt x="7258305" y="0"/>
                </a:cubicBezTo>
                <a:cubicBezTo>
                  <a:pt x="7361010" y="-43943"/>
                  <a:pt x="7683240" y="41092"/>
                  <a:pt x="8069337" y="0"/>
                </a:cubicBezTo>
                <a:cubicBezTo>
                  <a:pt x="8455434" y="-41092"/>
                  <a:pt x="8316103" y="14698"/>
                  <a:pt x="8558341" y="0"/>
                </a:cubicBezTo>
                <a:cubicBezTo>
                  <a:pt x="8800579" y="-14698"/>
                  <a:pt x="8840599" y="42403"/>
                  <a:pt x="9047346" y="0"/>
                </a:cubicBezTo>
                <a:cubicBezTo>
                  <a:pt x="9254094" y="-42403"/>
                  <a:pt x="9205442" y="458"/>
                  <a:pt x="9321666" y="0"/>
                </a:cubicBezTo>
                <a:cubicBezTo>
                  <a:pt x="9437890" y="-458"/>
                  <a:pt x="9466202" y="24714"/>
                  <a:pt x="9595985" y="0"/>
                </a:cubicBezTo>
                <a:cubicBezTo>
                  <a:pt x="9725768" y="-24714"/>
                  <a:pt x="9918380" y="18252"/>
                  <a:pt x="10084990" y="0"/>
                </a:cubicBezTo>
                <a:cubicBezTo>
                  <a:pt x="10251601" y="-18252"/>
                  <a:pt x="10265442" y="4166"/>
                  <a:pt x="10359309" y="0"/>
                </a:cubicBezTo>
                <a:cubicBezTo>
                  <a:pt x="10453176" y="-4166"/>
                  <a:pt x="10830704" y="59712"/>
                  <a:pt x="11051072" y="0"/>
                </a:cubicBezTo>
                <a:cubicBezTo>
                  <a:pt x="11179578" y="-6744"/>
                  <a:pt x="11332561" y="113927"/>
                  <a:pt x="11367897" y="316825"/>
                </a:cubicBezTo>
                <a:cubicBezTo>
                  <a:pt x="11392910" y="492561"/>
                  <a:pt x="11352439" y="562393"/>
                  <a:pt x="11367897" y="764591"/>
                </a:cubicBezTo>
                <a:cubicBezTo>
                  <a:pt x="11383355" y="966789"/>
                  <a:pt x="11333522" y="1005112"/>
                  <a:pt x="11367897" y="1212357"/>
                </a:cubicBezTo>
                <a:cubicBezTo>
                  <a:pt x="11402272" y="1419602"/>
                  <a:pt x="11367498" y="1415161"/>
                  <a:pt x="11367897" y="1584087"/>
                </a:cubicBezTo>
                <a:cubicBezTo>
                  <a:pt x="11336935" y="1760049"/>
                  <a:pt x="11209949" y="1882508"/>
                  <a:pt x="11051072" y="1900912"/>
                </a:cubicBezTo>
                <a:cubicBezTo>
                  <a:pt x="10811104" y="1905201"/>
                  <a:pt x="10755671" y="1861036"/>
                  <a:pt x="10562067" y="1900912"/>
                </a:cubicBezTo>
                <a:cubicBezTo>
                  <a:pt x="10368463" y="1940788"/>
                  <a:pt x="10365208" y="1859195"/>
                  <a:pt x="10180405" y="1900912"/>
                </a:cubicBezTo>
                <a:cubicBezTo>
                  <a:pt x="9995602" y="1942629"/>
                  <a:pt x="10000572" y="1888698"/>
                  <a:pt x="9906086" y="1900912"/>
                </a:cubicBezTo>
                <a:cubicBezTo>
                  <a:pt x="9811600" y="1913126"/>
                  <a:pt x="9491876" y="1846806"/>
                  <a:pt x="9309739" y="1900912"/>
                </a:cubicBezTo>
                <a:cubicBezTo>
                  <a:pt x="9127602" y="1955018"/>
                  <a:pt x="9073200" y="1872685"/>
                  <a:pt x="8928076" y="1900912"/>
                </a:cubicBezTo>
                <a:cubicBezTo>
                  <a:pt x="8782952" y="1929139"/>
                  <a:pt x="8643254" y="1864683"/>
                  <a:pt x="8546414" y="1900912"/>
                </a:cubicBezTo>
                <a:cubicBezTo>
                  <a:pt x="8449574" y="1937141"/>
                  <a:pt x="8265782" y="1860846"/>
                  <a:pt x="8164752" y="1900912"/>
                </a:cubicBezTo>
                <a:cubicBezTo>
                  <a:pt x="8063722" y="1940978"/>
                  <a:pt x="7947196" y="1873116"/>
                  <a:pt x="7890433" y="1900912"/>
                </a:cubicBezTo>
                <a:cubicBezTo>
                  <a:pt x="7833670" y="1928708"/>
                  <a:pt x="7556905" y="1867825"/>
                  <a:pt x="7401428" y="1900912"/>
                </a:cubicBezTo>
                <a:cubicBezTo>
                  <a:pt x="7245952" y="1933999"/>
                  <a:pt x="7112714" y="1865246"/>
                  <a:pt x="7019766" y="1900912"/>
                </a:cubicBezTo>
                <a:cubicBezTo>
                  <a:pt x="6926818" y="1936578"/>
                  <a:pt x="6404796" y="1898448"/>
                  <a:pt x="6208734" y="1900912"/>
                </a:cubicBezTo>
                <a:cubicBezTo>
                  <a:pt x="6012672" y="1903376"/>
                  <a:pt x="5778439" y="1825435"/>
                  <a:pt x="5397702" y="1900912"/>
                </a:cubicBezTo>
                <a:cubicBezTo>
                  <a:pt x="5016965" y="1976389"/>
                  <a:pt x="4973927" y="1817370"/>
                  <a:pt x="4694012" y="1900912"/>
                </a:cubicBezTo>
                <a:cubicBezTo>
                  <a:pt x="4414097" y="1984454"/>
                  <a:pt x="4451620" y="1877055"/>
                  <a:pt x="4312350" y="1900912"/>
                </a:cubicBezTo>
                <a:cubicBezTo>
                  <a:pt x="4173080" y="1924769"/>
                  <a:pt x="3867368" y="1829628"/>
                  <a:pt x="3716003" y="1900912"/>
                </a:cubicBezTo>
                <a:cubicBezTo>
                  <a:pt x="3564638" y="1972196"/>
                  <a:pt x="3339686" y="1828696"/>
                  <a:pt x="3012314" y="1900912"/>
                </a:cubicBezTo>
                <a:cubicBezTo>
                  <a:pt x="2684942" y="1973128"/>
                  <a:pt x="2732303" y="1875667"/>
                  <a:pt x="2630652" y="1900912"/>
                </a:cubicBezTo>
                <a:cubicBezTo>
                  <a:pt x="2529001" y="1926157"/>
                  <a:pt x="2310585" y="1884613"/>
                  <a:pt x="2141647" y="1900912"/>
                </a:cubicBezTo>
                <a:cubicBezTo>
                  <a:pt x="1972709" y="1917211"/>
                  <a:pt x="1651114" y="1874037"/>
                  <a:pt x="1330615" y="1900912"/>
                </a:cubicBezTo>
                <a:cubicBezTo>
                  <a:pt x="1010116" y="1927787"/>
                  <a:pt x="1114684" y="1868351"/>
                  <a:pt x="1056295" y="1900912"/>
                </a:cubicBezTo>
                <a:cubicBezTo>
                  <a:pt x="997906" y="1933473"/>
                  <a:pt x="548246" y="1816371"/>
                  <a:pt x="316825" y="1900912"/>
                </a:cubicBezTo>
                <a:cubicBezTo>
                  <a:pt x="108387" y="1899248"/>
                  <a:pt x="-1789" y="1753814"/>
                  <a:pt x="0" y="1584087"/>
                </a:cubicBezTo>
                <a:cubicBezTo>
                  <a:pt x="-17249" y="1380350"/>
                  <a:pt x="26150" y="1321640"/>
                  <a:pt x="0" y="1148994"/>
                </a:cubicBezTo>
                <a:cubicBezTo>
                  <a:pt x="-26150" y="976348"/>
                  <a:pt x="24062" y="841047"/>
                  <a:pt x="0" y="751918"/>
                </a:cubicBezTo>
                <a:cubicBezTo>
                  <a:pt x="-24062" y="662789"/>
                  <a:pt x="40913" y="485949"/>
                  <a:pt x="0" y="316825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Ми </a:t>
            </a:r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довго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... </a:t>
            </a:r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вихід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384541" y="3001260"/>
            <a:ext cx="3299637" cy="1743740"/>
            <a:chOff x="993708" y="3104647"/>
            <a:chExt cx="3299637" cy="1743740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9" r="1849"/>
            <a:stretch>
              <a:fillRect/>
            </a:stretch>
          </p:blipFill>
          <p:spPr>
            <a:xfrm rot="21396702">
              <a:off x="993708" y="3104647"/>
              <a:ext cx="3299637" cy="174374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562140" y="3778949"/>
              <a:ext cx="21627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шукали</a:t>
              </a:r>
              <a:endParaRPr lang="en-US" sz="3600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605537" y="4554545"/>
            <a:ext cx="3299637" cy="1743740"/>
            <a:chOff x="553681" y="3429000"/>
            <a:chExt cx="3299637" cy="1743740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1191918" y="4046914"/>
              <a:ext cx="23262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шукати</a:t>
              </a:r>
              <a:endParaRPr lang="en-US" sz="3600" dirty="0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8723544" y="3910343"/>
            <a:ext cx="3299637" cy="1743740"/>
            <a:chOff x="553681" y="3429000"/>
            <a:chExt cx="3299637" cy="1743740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>
              <a:fillRect/>
            </a:stretch>
          </p:blipFill>
          <p:spPr>
            <a:xfrm flipH="1"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1236223" y="3856028"/>
              <a:ext cx="18036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шукає</a:t>
              </a:r>
              <a:endParaRPr lang="en-US" sz="3600" dirty="0"/>
            </a:p>
          </p:txBody>
        </p:sp>
      </p:grp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2686736" y="3250342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1" name="Прямоугольник: скругленные углы 60"/>
          <p:cNvSpPr/>
          <p:nvPr/>
        </p:nvSpPr>
        <p:spPr>
          <a:xfrm>
            <a:off x="448135" y="648071"/>
            <a:ext cx="11367897" cy="1859514"/>
          </a:xfrm>
          <a:custGeom>
            <a:avLst/>
            <a:gdLst>
              <a:gd name="connsiteX0" fmla="*/ 0 w 11367897"/>
              <a:gd name="connsiteY0" fmla="*/ 309925 h 1859514"/>
              <a:gd name="connsiteX1" fmla="*/ 309925 w 11367897"/>
              <a:gd name="connsiteY1" fmla="*/ 0 h 1859514"/>
              <a:gd name="connsiteX2" fmla="*/ 1122000 w 11367897"/>
              <a:gd name="connsiteY2" fmla="*/ 0 h 1859514"/>
              <a:gd name="connsiteX3" fmla="*/ 1826594 w 11367897"/>
              <a:gd name="connsiteY3" fmla="*/ 0 h 1859514"/>
              <a:gd name="connsiteX4" fmla="*/ 2638669 w 11367897"/>
              <a:gd name="connsiteY4" fmla="*/ 0 h 1859514"/>
              <a:gd name="connsiteX5" fmla="*/ 3235782 w 11367897"/>
              <a:gd name="connsiteY5" fmla="*/ 0 h 1859514"/>
              <a:gd name="connsiteX6" fmla="*/ 3510455 w 11367897"/>
              <a:gd name="connsiteY6" fmla="*/ 0 h 1859514"/>
              <a:gd name="connsiteX7" fmla="*/ 3892607 w 11367897"/>
              <a:gd name="connsiteY7" fmla="*/ 0 h 1859514"/>
              <a:gd name="connsiteX8" fmla="*/ 4167280 w 11367897"/>
              <a:gd name="connsiteY8" fmla="*/ 0 h 1859514"/>
              <a:gd name="connsiteX9" fmla="*/ 4549432 w 11367897"/>
              <a:gd name="connsiteY9" fmla="*/ 0 h 1859514"/>
              <a:gd name="connsiteX10" fmla="*/ 5254027 w 11367897"/>
              <a:gd name="connsiteY10" fmla="*/ 0 h 1859514"/>
              <a:gd name="connsiteX11" fmla="*/ 5743660 w 11367897"/>
              <a:gd name="connsiteY11" fmla="*/ 0 h 1859514"/>
              <a:gd name="connsiteX12" fmla="*/ 6448254 w 11367897"/>
              <a:gd name="connsiteY12" fmla="*/ 0 h 1859514"/>
              <a:gd name="connsiteX13" fmla="*/ 7045368 w 11367897"/>
              <a:gd name="connsiteY13" fmla="*/ 0 h 1859514"/>
              <a:gd name="connsiteX14" fmla="*/ 7535001 w 11367897"/>
              <a:gd name="connsiteY14" fmla="*/ 0 h 1859514"/>
              <a:gd name="connsiteX15" fmla="*/ 8132115 w 11367897"/>
              <a:gd name="connsiteY15" fmla="*/ 0 h 1859514"/>
              <a:gd name="connsiteX16" fmla="*/ 8406787 w 11367897"/>
              <a:gd name="connsiteY16" fmla="*/ 0 h 1859514"/>
              <a:gd name="connsiteX17" fmla="*/ 8681459 w 11367897"/>
              <a:gd name="connsiteY17" fmla="*/ 0 h 1859514"/>
              <a:gd name="connsiteX18" fmla="*/ 9278573 w 11367897"/>
              <a:gd name="connsiteY18" fmla="*/ 0 h 1859514"/>
              <a:gd name="connsiteX19" fmla="*/ 9553245 w 11367897"/>
              <a:gd name="connsiteY19" fmla="*/ 0 h 1859514"/>
              <a:gd name="connsiteX20" fmla="*/ 10150359 w 11367897"/>
              <a:gd name="connsiteY20" fmla="*/ 0 h 1859514"/>
              <a:gd name="connsiteX21" fmla="*/ 10425031 w 11367897"/>
              <a:gd name="connsiteY21" fmla="*/ 0 h 1859514"/>
              <a:gd name="connsiteX22" fmla="*/ 11057972 w 11367897"/>
              <a:gd name="connsiteY22" fmla="*/ 0 h 1859514"/>
              <a:gd name="connsiteX23" fmla="*/ 11367897 w 11367897"/>
              <a:gd name="connsiteY23" fmla="*/ 309925 h 1859514"/>
              <a:gd name="connsiteX24" fmla="*/ 11367897 w 11367897"/>
              <a:gd name="connsiteY24" fmla="*/ 698353 h 1859514"/>
              <a:gd name="connsiteX25" fmla="*/ 11367897 w 11367897"/>
              <a:gd name="connsiteY25" fmla="*/ 1086781 h 1859514"/>
              <a:gd name="connsiteX26" fmla="*/ 11367897 w 11367897"/>
              <a:gd name="connsiteY26" fmla="*/ 1549589 h 1859514"/>
              <a:gd name="connsiteX27" fmla="*/ 11057972 w 11367897"/>
              <a:gd name="connsiteY27" fmla="*/ 1859514 h 1859514"/>
              <a:gd name="connsiteX28" fmla="*/ 10245897 w 11367897"/>
              <a:gd name="connsiteY28" fmla="*/ 1859514 h 1859514"/>
              <a:gd name="connsiteX29" fmla="*/ 9971225 w 11367897"/>
              <a:gd name="connsiteY29" fmla="*/ 1859514 h 1859514"/>
              <a:gd name="connsiteX30" fmla="*/ 9159150 w 11367897"/>
              <a:gd name="connsiteY30" fmla="*/ 1859514 h 1859514"/>
              <a:gd name="connsiteX31" fmla="*/ 8884478 w 11367897"/>
              <a:gd name="connsiteY31" fmla="*/ 1859514 h 1859514"/>
              <a:gd name="connsiteX32" fmla="*/ 8179884 w 11367897"/>
              <a:gd name="connsiteY32" fmla="*/ 1859514 h 1859514"/>
              <a:gd name="connsiteX33" fmla="*/ 7475290 w 11367897"/>
              <a:gd name="connsiteY33" fmla="*/ 1859514 h 1859514"/>
              <a:gd name="connsiteX34" fmla="*/ 6663215 w 11367897"/>
              <a:gd name="connsiteY34" fmla="*/ 1859514 h 1859514"/>
              <a:gd name="connsiteX35" fmla="*/ 6281062 w 11367897"/>
              <a:gd name="connsiteY35" fmla="*/ 1859514 h 1859514"/>
              <a:gd name="connsiteX36" fmla="*/ 5683949 w 11367897"/>
              <a:gd name="connsiteY36" fmla="*/ 1859514 h 1859514"/>
              <a:gd name="connsiteX37" fmla="*/ 5301796 w 11367897"/>
              <a:gd name="connsiteY37" fmla="*/ 1859514 h 1859514"/>
              <a:gd name="connsiteX38" fmla="*/ 5027123 w 11367897"/>
              <a:gd name="connsiteY38" fmla="*/ 1859514 h 1859514"/>
              <a:gd name="connsiteX39" fmla="*/ 4537490 w 11367897"/>
              <a:gd name="connsiteY39" fmla="*/ 1859514 h 1859514"/>
              <a:gd name="connsiteX40" fmla="*/ 3940376 w 11367897"/>
              <a:gd name="connsiteY40" fmla="*/ 1859514 h 1859514"/>
              <a:gd name="connsiteX41" fmla="*/ 3235782 w 11367897"/>
              <a:gd name="connsiteY41" fmla="*/ 1859514 h 1859514"/>
              <a:gd name="connsiteX42" fmla="*/ 2531188 w 11367897"/>
              <a:gd name="connsiteY42" fmla="*/ 1859514 h 1859514"/>
              <a:gd name="connsiteX43" fmla="*/ 1826594 w 11367897"/>
              <a:gd name="connsiteY43" fmla="*/ 1859514 h 1859514"/>
              <a:gd name="connsiteX44" fmla="*/ 1122000 w 11367897"/>
              <a:gd name="connsiteY44" fmla="*/ 1859514 h 1859514"/>
              <a:gd name="connsiteX45" fmla="*/ 309925 w 11367897"/>
              <a:gd name="connsiteY45" fmla="*/ 1859514 h 1859514"/>
              <a:gd name="connsiteX46" fmla="*/ 0 w 11367897"/>
              <a:gd name="connsiteY46" fmla="*/ 1549589 h 1859514"/>
              <a:gd name="connsiteX47" fmla="*/ 0 w 11367897"/>
              <a:gd name="connsiteY47" fmla="*/ 1161161 h 1859514"/>
              <a:gd name="connsiteX48" fmla="*/ 0 w 11367897"/>
              <a:gd name="connsiteY48" fmla="*/ 735543 h 1859514"/>
              <a:gd name="connsiteX49" fmla="*/ 0 w 11367897"/>
              <a:gd name="connsiteY49" fmla="*/ 309925 h 185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859514" fill="none" extrusionOk="0">
                <a:moveTo>
                  <a:pt x="0" y="309925"/>
                </a:moveTo>
                <a:cubicBezTo>
                  <a:pt x="-38819" y="124673"/>
                  <a:pt x="166637" y="-38830"/>
                  <a:pt x="309925" y="0"/>
                </a:cubicBezTo>
                <a:cubicBezTo>
                  <a:pt x="547006" y="-1832"/>
                  <a:pt x="880064" y="65204"/>
                  <a:pt x="1122000" y="0"/>
                </a:cubicBezTo>
                <a:cubicBezTo>
                  <a:pt x="1363936" y="-65204"/>
                  <a:pt x="1513933" y="29523"/>
                  <a:pt x="1826594" y="0"/>
                </a:cubicBezTo>
                <a:cubicBezTo>
                  <a:pt x="2139255" y="-29523"/>
                  <a:pt x="2281793" y="94883"/>
                  <a:pt x="2638669" y="0"/>
                </a:cubicBezTo>
                <a:cubicBezTo>
                  <a:pt x="2995545" y="-94883"/>
                  <a:pt x="3067504" y="52148"/>
                  <a:pt x="3235782" y="0"/>
                </a:cubicBezTo>
                <a:cubicBezTo>
                  <a:pt x="3404060" y="-52148"/>
                  <a:pt x="3374094" y="3079"/>
                  <a:pt x="3510455" y="0"/>
                </a:cubicBezTo>
                <a:cubicBezTo>
                  <a:pt x="3646816" y="-3079"/>
                  <a:pt x="3771546" y="21065"/>
                  <a:pt x="3892607" y="0"/>
                </a:cubicBezTo>
                <a:cubicBezTo>
                  <a:pt x="4013668" y="-21065"/>
                  <a:pt x="4075961" y="21933"/>
                  <a:pt x="4167280" y="0"/>
                </a:cubicBezTo>
                <a:cubicBezTo>
                  <a:pt x="4258599" y="-21933"/>
                  <a:pt x="4370137" y="14655"/>
                  <a:pt x="4549432" y="0"/>
                </a:cubicBezTo>
                <a:cubicBezTo>
                  <a:pt x="4728727" y="-14655"/>
                  <a:pt x="4991135" y="5964"/>
                  <a:pt x="5254027" y="0"/>
                </a:cubicBezTo>
                <a:cubicBezTo>
                  <a:pt x="5516920" y="-5964"/>
                  <a:pt x="5529544" y="14613"/>
                  <a:pt x="5743660" y="0"/>
                </a:cubicBezTo>
                <a:cubicBezTo>
                  <a:pt x="5957776" y="-14613"/>
                  <a:pt x="6176921" y="9561"/>
                  <a:pt x="6448254" y="0"/>
                </a:cubicBezTo>
                <a:cubicBezTo>
                  <a:pt x="6719587" y="-9561"/>
                  <a:pt x="6803455" y="64588"/>
                  <a:pt x="7045368" y="0"/>
                </a:cubicBezTo>
                <a:cubicBezTo>
                  <a:pt x="7287281" y="-64588"/>
                  <a:pt x="7426036" y="4033"/>
                  <a:pt x="7535001" y="0"/>
                </a:cubicBezTo>
                <a:cubicBezTo>
                  <a:pt x="7643966" y="-4033"/>
                  <a:pt x="7982702" y="12208"/>
                  <a:pt x="8132115" y="0"/>
                </a:cubicBezTo>
                <a:cubicBezTo>
                  <a:pt x="8281528" y="-12208"/>
                  <a:pt x="8292437" y="20366"/>
                  <a:pt x="8406787" y="0"/>
                </a:cubicBezTo>
                <a:cubicBezTo>
                  <a:pt x="8521137" y="-20366"/>
                  <a:pt x="8590061" y="13221"/>
                  <a:pt x="8681459" y="0"/>
                </a:cubicBezTo>
                <a:cubicBezTo>
                  <a:pt x="8772857" y="-13221"/>
                  <a:pt x="9050050" y="53008"/>
                  <a:pt x="9278573" y="0"/>
                </a:cubicBezTo>
                <a:cubicBezTo>
                  <a:pt x="9507096" y="-53008"/>
                  <a:pt x="9443682" y="8790"/>
                  <a:pt x="9553245" y="0"/>
                </a:cubicBezTo>
                <a:cubicBezTo>
                  <a:pt x="9662808" y="-8790"/>
                  <a:pt x="9980488" y="46230"/>
                  <a:pt x="10150359" y="0"/>
                </a:cubicBezTo>
                <a:cubicBezTo>
                  <a:pt x="10320230" y="-46230"/>
                  <a:pt x="10351520" y="13494"/>
                  <a:pt x="10425031" y="0"/>
                </a:cubicBezTo>
                <a:cubicBezTo>
                  <a:pt x="10498542" y="-13494"/>
                  <a:pt x="10921298" y="45462"/>
                  <a:pt x="11057972" y="0"/>
                </a:cubicBezTo>
                <a:cubicBezTo>
                  <a:pt x="11203828" y="12305"/>
                  <a:pt x="11324349" y="127596"/>
                  <a:pt x="11367897" y="309925"/>
                </a:cubicBezTo>
                <a:cubicBezTo>
                  <a:pt x="11398666" y="394470"/>
                  <a:pt x="11322023" y="615253"/>
                  <a:pt x="11367897" y="698353"/>
                </a:cubicBezTo>
                <a:cubicBezTo>
                  <a:pt x="11413771" y="781453"/>
                  <a:pt x="11351632" y="1000837"/>
                  <a:pt x="11367897" y="1086781"/>
                </a:cubicBezTo>
                <a:cubicBezTo>
                  <a:pt x="11384162" y="1172725"/>
                  <a:pt x="11315078" y="1418174"/>
                  <a:pt x="11367897" y="1549589"/>
                </a:cubicBezTo>
                <a:cubicBezTo>
                  <a:pt x="11415230" y="1723817"/>
                  <a:pt x="11245848" y="1837561"/>
                  <a:pt x="11057972" y="1859514"/>
                </a:cubicBezTo>
                <a:cubicBezTo>
                  <a:pt x="10682563" y="1953439"/>
                  <a:pt x="10563613" y="1817155"/>
                  <a:pt x="10245897" y="1859514"/>
                </a:cubicBezTo>
                <a:cubicBezTo>
                  <a:pt x="9928181" y="1901873"/>
                  <a:pt x="10046028" y="1849607"/>
                  <a:pt x="9971225" y="1859514"/>
                </a:cubicBezTo>
                <a:cubicBezTo>
                  <a:pt x="9896422" y="1869421"/>
                  <a:pt x="9439104" y="1791703"/>
                  <a:pt x="9159150" y="1859514"/>
                </a:cubicBezTo>
                <a:cubicBezTo>
                  <a:pt x="8879197" y="1927325"/>
                  <a:pt x="9003727" y="1837235"/>
                  <a:pt x="8884478" y="1859514"/>
                </a:cubicBezTo>
                <a:cubicBezTo>
                  <a:pt x="8765229" y="1881793"/>
                  <a:pt x="8484854" y="1778863"/>
                  <a:pt x="8179884" y="1859514"/>
                </a:cubicBezTo>
                <a:cubicBezTo>
                  <a:pt x="7874914" y="1940165"/>
                  <a:pt x="7645396" y="1855349"/>
                  <a:pt x="7475290" y="1859514"/>
                </a:cubicBezTo>
                <a:cubicBezTo>
                  <a:pt x="7305184" y="1863679"/>
                  <a:pt x="6953511" y="1794230"/>
                  <a:pt x="6663215" y="1859514"/>
                </a:cubicBezTo>
                <a:cubicBezTo>
                  <a:pt x="6372919" y="1924798"/>
                  <a:pt x="6459638" y="1852858"/>
                  <a:pt x="6281062" y="1859514"/>
                </a:cubicBezTo>
                <a:cubicBezTo>
                  <a:pt x="6102486" y="1866170"/>
                  <a:pt x="5941027" y="1806424"/>
                  <a:pt x="5683949" y="1859514"/>
                </a:cubicBezTo>
                <a:cubicBezTo>
                  <a:pt x="5426871" y="1912604"/>
                  <a:pt x="5455092" y="1817649"/>
                  <a:pt x="5301796" y="1859514"/>
                </a:cubicBezTo>
                <a:cubicBezTo>
                  <a:pt x="5148500" y="1901379"/>
                  <a:pt x="5114561" y="1845411"/>
                  <a:pt x="5027123" y="1859514"/>
                </a:cubicBezTo>
                <a:cubicBezTo>
                  <a:pt x="4939685" y="1873617"/>
                  <a:pt x="4648364" y="1832276"/>
                  <a:pt x="4537490" y="1859514"/>
                </a:cubicBezTo>
                <a:cubicBezTo>
                  <a:pt x="4426616" y="1886752"/>
                  <a:pt x="4186739" y="1814475"/>
                  <a:pt x="3940376" y="1859514"/>
                </a:cubicBezTo>
                <a:cubicBezTo>
                  <a:pt x="3694013" y="1904553"/>
                  <a:pt x="3426167" y="1791115"/>
                  <a:pt x="3235782" y="1859514"/>
                </a:cubicBezTo>
                <a:cubicBezTo>
                  <a:pt x="3045397" y="1927913"/>
                  <a:pt x="2709725" y="1849994"/>
                  <a:pt x="2531188" y="1859514"/>
                </a:cubicBezTo>
                <a:cubicBezTo>
                  <a:pt x="2352651" y="1869034"/>
                  <a:pt x="2065033" y="1847523"/>
                  <a:pt x="1826594" y="1859514"/>
                </a:cubicBezTo>
                <a:cubicBezTo>
                  <a:pt x="1588155" y="1871505"/>
                  <a:pt x="1294611" y="1830823"/>
                  <a:pt x="1122000" y="1859514"/>
                </a:cubicBezTo>
                <a:cubicBezTo>
                  <a:pt x="949389" y="1888205"/>
                  <a:pt x="512908" y="1779126"/>
                  <a:pt x="309925" y="1859514"/>
                </a:cubicBezTo>
                <a:cubicBezTo>
                  <a:pt x="133420" y="1848717"/>
                  <a:pt x="-412" y="1715453"/>
                  <a:pt x="0" y="1549589"/>
                </a:cubicBezTo>
                <a:cubicBezTo>
                  <a:pt x="-27376" y="1410253"/>
                  <a:pt x="1968" y="1288839"/>
                  <a:pt x="0" y="1161161"/>
                </a:cubicBezTo>
                <a:cubicBezTo>
                  <a:pt x="-1968" y="1033483"/>
                  <a:pt x="473" y="829627"/>
                  <a:pt x="0" y="735543"/>
                </a:cubicBezTo>
                <a:cubicBezTo>
                  <a:pt x="-473" y="641459"/>
                  <a:pt x="39520" y="414297"/>
                  <a:pt x="0" y="309925"/>
                </a:cubicBezTo>
                <a:close/>
              </a:path>
              <a:path w="11367897" h="1859514" stroke="0" extrusionOk="0">
                <a:moveTo>
                  <a:pt x="0" y="309925"/>
                </a:moveTo>
                <a:cubicBezTo>
                  <a:pt x="1419" y="132094"/>
                  <a:pt x="174632" y="-12045"/>
                  <a:pt x="309925" y="0"/>
                </a:cubicBezTo>
                <a:cubicBezTo>
                  <a:pt x="576563" y="-15479"/>
                  <a:pt x="679560" y="21934"/>
                  <a:pt x="907039" y="0"/>
                </a:cubicBezTo>
                <a:cubicBezTo>
                  <a:pt x="1134518" y="-21934"/>
                  <a:pt x="1296893" y="82475"/>
                  <a:pt x="1611633" y="0"/>
                </a:cubicBezTo>
                <a:cubicBezTo>
                  <a:pt x="1926373" y="-82475"/>
                  <a:pt x="2027137" y="5707"/>
                  <a:pt x="2316227" y="0"/>
                </a:cubicBezTo>
                <a:cubicBezTo>
                  <a:pt x="2605317" y="-5707"/>
                  <a:pt x="2761409" y="30058"/>
                  <a:pt x="2913341" y="0"/>
                </a:cubicBezTo>
                <a:cubicBezTo>
                  <a:pt x="3065273" y="-30058"/>
                  <a:pt x="3249075" y="21479"/>
                  <a:pt x="3510455" y="0"/>
                </a:cubicBezTo>
                <a:cubicBezTo>
                  <a:pt x="3771835" y="-21479"/>
                  <a:pt x="3799912" y="26766"/>
                  <a:pt x="3892607" y="0"/>
                </a:cubicBezTo>
                <a:cubicBezTo>
                  <a:pt x="3985302" y="-26766"/>
                  <a:pt x="4158090" y="18123"/>
                  <a:pt x="4274760" y="0"/>
                </a:cubicBezTo>
                <a:cubicBezTo>
                  <a:pt x="4391430" y="-18123"/>
                  <a:pt x="4664244" y="54728"/>
                  <a:pt x="4871874" y="0"/>
                </a:cubicBezTo>
                <a:cubicBezTo>
                  <a:pt x="5079504" y="-54728"/>
                  <a:pt x="5195622" y="49641"/>
                  <a:pt x="5468988" y="0"/>
                </a:cubicBezTo>
                <a:cubicBezTo>
                  <a:pt x="5742354" y="-49641"/>
                  <a:pt x="5780868" y="34545"/>
                  <a:pt x="6066101" y="0"/>
                </a:cubicBezTo>
                <a:cubicBezTo>
                  <a:pt x="6351334" y="-34545"/>
                  <a:pt x="6563630" y="62509"/>
                  <a:pt x="6770695" y="0"/>
                </a:cubicBezTo>
                <a:cubicBezTo>
                  <a:pt x="6977760" y="-62509"/>
                  <a:pt x="7074719" y="37408"/>
                  <a:pt x="7260329" y="0"/>
                </a:cubicBezTo>
                <a:cubicBezTo>
                  <a:pt x="7445939" y="-37408"/>
                  <a:pt x="7763439" y="76488"/>
                  <a:pt x="8072403" y="0"/>
                </a:cubicBezTo>
                <a:cubicBezTo>
                  <a:pt x="8381367" y="-76488"/>
                  <a:pt x="8333854" y="6073"/>
                  <a:pt x="8562037" y="0"/>
                </a:cubicBezTo>
                <a:cubicBezTo>
                  <a:pt x="8790220" y="-6073"/>
                  <a:pt x="8882614" y="26441"/>
                  <a:pt x="9051670" y="0"/>
                </a:cubicBezTo>
                <a:cubicBezTo>
                  <a:pt x="9220726" y="-26441"/>
                  <a:pt x="9207138" y="4874"/>
                  <a:pt x="9326342" y="0"/>
                </a:cubicBezTo>
                <a:cubicBezTo>
                  <a:pt x="9445546" y="-4874"/>
                  <a:pt x="9529676" y="15436"/>
                  <a:pt x="9601015" y="0"/>
                </a:cubicBezTo>
                <a:cubicBezTo>
                  <a:pt x="9672354" y="-15436"/>
                  <a:pt x="9901737" y="6596"/>
                  <a:pt x="10090648" y="0"/>
                </a:cubicBezTo>
                <a:cubicBezTo>
                  <a:pt x="10279559" y="-6596"/>
                  <a:pt x="10289208" y="10406"/>
                  <a:pt x="10365320" y="0"/>
                </a:cubicBezTo>
                <a:cubicBezTo>
                  <a:pt x="10441432" y="-10406"/>
                  <a:pt x="10764904" y="18513"/>
                  <a:pt x="11057972" y="0"/>
                </a:cubicBezTo>
                <a:cubicBezTo>
                  <a:pt x="11223508" y="-817"/>
                  <a:pt x="11338322" y="115391"/>
                  <a:pt x="11367897" y="309925"/>
                </a:cubicBezTo>
                <a:cubicBezTo>
                  <a:pt x="11380929" y="508465"/>
                  <a:pt x="11332645" y="554477"/>
                  <a:pt x="11367897" y="747940"/>
                </a:cubicBezTo>
                <a:cubicBezTo>
                  <a:pt x="11403149" y="941404"/>
                  <a:pt x="11338847" y="1032596"/>
                  <a:pt x="11367897" y="1185954"/>
                </a:cubicBezTo>
                <a:cubicBezTo>
                  <a:pt x="11396947" y="1339312"/>
                  <a:pt x="11367471" y="1461872"/>
                  <a:pt x="11367897" y="1549589"/>
                </a:cubicBezTo>
                <a:cubicBezTo>
                  <a:pt x="11323052" y="1722182"/>
                  <a:pt x="11202308" y="1828844"/>
                  <a:pt x="11057972" y="1859514"/>
                </a:cubicBezTo>
                <a:cubicBezTo>
                  <a:pt x="10873833" y="1863852"/>
                  <a:pt x="10706984" y="1808211"/>
                  <a:pt x="10568339" y="1859514"/>
                </a:cubicBezTo>
                <a:cubicBezTo>
                  <a:pt x="10429694" y="1910817"/>
                  <a:pt x="10342279" y="1817348"/>
                  <a:pt x="10186186" y="1859514"/>
                </a:cubicBezTo>
                <a:cubicBezTo>
                  <a:pt x="10030093" y="1901680"/>
                  <a:pt x="9990485" y="1839046"/>
                  <a:pt x="9911514" y="1859514"/>
                </a:cubicBezTo>
                <a:cubicBezTo>
                  <a:pt x="9832543" y="1879982"/>
                  <a:pt x="9573746" y="1817266"/>
                  <a:pt x="9314400" y="1859514"/>
                </a:cubicBezTo>
                <a:cubicBezTo>
                  <a:pt x="9055054" y="1901762"/>
                  <a:pt x="9101421" y="1831661"/>
                  <a:pt x="8932247" y="1859514"/>
                </a:cubicBezTo>
                <a:cubicBezTo>
                  <a:pt x="8763073" y="1887367"/>
                  <a:pt x="8715089" y="1838824"/>
                  <a:pt x="8550094" y="1859514"/>
                </a:cubicBezTo>
                <a:cubicBezTo>
                  <a:pt x="8385099" y="1880204"/>
                  <a:pt x="8286871" y="1854672"/>
                  <a:pt x="8167942" y="1859514"/>
                </a:cubicBezTo>
                <a:cubicBezTo>
                  <a:pt x="8049013" y="1864356"/>
                  <a:pt x="7963735" y="1836499"/>
                  <a:pt x="7893269" y="1859514"/>
                </a:cubicBezTo>
                <a:cubicBezTo>
                  <a:pt x="7822803" y="1882529"/>
                  <a:pt x="7515117" y="1812261"/>
                  <a:pt x="7403636" y="1859514"/>
                </a:cubicBezTo>
                <a:cubicBezTo>
                  <a:pt x="7292155" y="1906767"/>
                  <a:pt x="7189653" y="1834910"/>
                  <a:pt x="7021483" y="1859514"/>
                </a:cubicBezTo>
                <a:cubicBezTo>
                  <a:pt x="6853313" y="1884118"/>
                  <a:pt x="6421870" y="1829587"/>
                  <a:pt x="6209409" y="1859514"/>
                </a:cubicBezTo>
                <a:cubicBezTo>
                  <a:pt x="5996948" y="1889441"/>
                  <a:pt x="5564507" y="1780508"/>
                  <a:pt x="5397334" y="1859514"/>
                </a:cubicBezTo>
                <a:cubicBezTo>
                  <a:pt x="5230161" y="1938520"/>
                  <a:pt x="4847080" y="1821216"/>
                  <a:pt x="4692740" y="1859514"/>
                </a:cubicBezTo>
                <a:cubicBezTo>
                  <a:pt x="4538400" y="1897812"/>
                  <a:pt x="4480076" y="1825632"/>
                  <a:pt x="4310587" y="1859514"/>
                </a:cubicBezTo>
                <a:cubicBezTo>
                  <a:pt x="4141098" y="1893396"/>
                  <a:pt x="3851364" y="1811874"/>
                  <a:pt x="3713473" y="1859514"/>
                </a:cubicBezTo>
                <a:cubicBezTo>
                  <a:pt x="3575582" y="1907154"/>
                  <a:pt x="3151125" y="1837025"/>
                  <a:pt x="3008879" y="1859514"/>
                </a:cubicBezTo>
                <a:cubicBezTo>
                  <a:pt x="2866633" y="1882003"/>
                  <a:pt x="2785248" y="1850901"/>
                  <a:pt x="2626726" y="1859514"/>
                </a:cubicBezTo>
                <a:cubicBezTo>
                  <a:pt x="2468204" y="1868127"/>
                  <a:pt x="2301930" y="1802872"/>
                  <a:pt x="2137093" y="1859514"/>
                </a:cubicBezTo>
                <a:cubicBezTo>
                  <a:pt x="1972256" y="1916156"/>
                  <a:pt x="1726893" y="1812368"/>
                  <a:pt x="1325018" y="1859514"/>
                </a:cubicBezTo>
                <a:cubicBezTo>
                  <a:pt x="923144" y="1906660"/>
                  <a:pt x="1155726" y="1841841"/>
                  <a:pt x="1050346" y="1859514"/>
                </a:cubicBezTo>
                <a:cubicBezTo>
                  <a:pt x="944966" y="1877187"/>
                  <a:pt x="602378" y="1846855"/>
                  <a:pt x="309925" y="1859514"/>
                </a:cubicBezTo>
                <a:cubicBezTo>
                  <a:pt x="122221" y="1858692"/>
                  <a:pt x="-8016" y="1697231"/>
                  <a:pt x="0" y="1549589"/>
                </a:cubicBezTo>
                <a:cubicBezTo>
                  <a:pt x="-45869" y="1459092"/>
                  <a:pt x="44262" y="1334873"/>
                  <a:pt x="0" y="1123971"/>
                </a:cubicBezTo>
                <a:cubicBezTo>
                  <a:pt x="-44262" y="913069"/>
                  <a:pt x="39520" y="920066"/>
                  <a:pt x="0" y="735543"/>
                </a:cubicBezTo>
                <a:cubicBezTo>
                  <a:pt x="-39520" y="551020"/>
                  <a:pt x="15411" y="519472"/>
                  <a:pt x="0" y="309925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Ми </a:t>
            </a:r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довго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..., тому сильно </a:t>
            </a:r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втомилися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2518141" y="4579944"/>
            <a:ext cx="3299637" cy="1743740"/>
            <a:chOff x="868270" y="3278840"/>
            <a:chExt cx="3299637" cy="1743740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4" b="3824"/>
            <a:stretch>
              <a:fillRect/>
            </a:stretch>
          </p:blipFill>
          <p:spPr>
            <a:xfrm rot="203298" flipH="1">
              <a:off x="868270" y="3278840"/>
              <a:ext cx="3299637" cy="174374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1879537" y="3815380"/>
              <a:ext cx="15712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їхали</a:t>
              </a:r>
              <a:endParaRPr lang="en-US" sz="3600" dirty="0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229771" y="3424046"/>
            <a:ext cx="3299637" cy="1743740"/>
            <a:chOff x="553681" y="3429000"/>
            <a:chExt cx="3299637" cy="1743740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1259919" y="3977704"/>
              <a:ext cx="19960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їздити</a:t>
              </a:r>
              <a:endParaRPr lang="en-US" sz="3600" dirty="0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8625756" y="3695910"/>
            <a:ext cx="3299637" cy="1743740"/>
            <a:chOff x="553681" y="3429000"/>
            <a:chExt cx="3299637" cy="1743740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>
              <a:fillRect/>
            </a:stretch>
          </p:blipFill>
          <p:spPr>
            <a:xfrm flipH="1"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1316227" y="3893883"/>
              <a:ext cx="15744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їдемо</a:t>
              </a:r>
              <a:endParaRPr lang="en-US" sz="3600" dirty="0"/>
            </a:p>
          </p:txBody>
        </p:sp>
      </p:grp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4953021" y="4587270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9" y="2289165"/>
            <a:ext cx="4649158" cy="4649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2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5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2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5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8" grpId="0" animBg="1"/>
      <p:bldP spid="28" grpId="1" animBg="1"/>
      <p:bldP spid="39" grpId="0" animBg="1"/>
      <p:bldP spid="39" grpId="1" animBg="1"/>
      <p:bldP spid="50" grpId="0" animBg="1"/>
      <p:bldP spid="50" grpId="1" animBg="1"/>
      <p:bldP spid="61" grpId="0" animBg="1"/>
      <p:bldP spid="6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3DB239-3580-415A-9975-D81812D7078C}"/>
</file>

<file path=customXml/itemProps2.xml><?xml version="1.0" encoding="utf-8"?>
<ds:datastoreItem xmlns:ds="http://schemas.openxmlformats.org/officeDocument/2006/customXml" ds:itemID="{5F3BC5F3-CF26-47AB-BA14-9519BFED0738}"/>
</file>

<file path=customXml/itemProps3.xml><?xml version="1.0" encoding="utf-8"?>
<ds:datastoreItem xmlns:ds="http://schemas.openxmlformats.org/officeDocument/2006/customXml" ds:itemID="{6E41A86A-38F2-4094-81E6-A214ADD3A4C2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57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2024-04-18T07:20:00Z</dcterms:created>
  <dcterms:modified xsi:type="dcterms:W3CDTF">2024-12-25T12:56:14Z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3A812C4655B649F39DA071FAFAF41EDD_12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