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slide" Target="slide1.xml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25">
            <a:hlinkClick r:id="rId6" action="ppaction://hlinksldjump"/>
            <a:extLst>
              <a:ext uri="{FF2B5EF4-FFF2-40B4-BE49-F238E27FC236}">
                <a16:creationId xmlns:a16="http://schemas.microsoft.com/office/drawing/2014/main" id="{32CC333E-E356-D860-EE02-441E3FCC05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3389" y="433512"/>
            <a:ext cx="3235868" cy="3235868"/>
          </a:xfrm>
          <a:prstGeom prst="rect">
            <a:avLst/>
          </a:prstGeom>
        </p:spPr>
      </p:pic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