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5894A4-C173-2B82-6E34-8676FD6B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