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5CF551-6716-D1CD-2996-960DF5C4EA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24" y="3500334"/>
            <a:ext cx="3278269" cy="32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