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A97EEA-F6DD-E04B-CE71-81B48A6D6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90" y="4440731"/>
            <a:ext cx="1716307" cy="17163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2180D-CF63-4A89-9620-C29EEA43DEF9}"/>
</file>

<file path=customXml/itemProps2.xml><?xml version="1.0" encoding="utf-8"?>
<ds:datastoreItem xmlns:ds="http://schemas.openxmlformats.org/officeDocument/2006/customXml" ds:itemID="{65AA1C02-CFB8-4A4A-9950-ACD56107FE87}"/>
</file>

<file path=customXml/itemProps3.xml><?xml version="1.0" encoding="utf-8"?>
<ds:datastoreItem xmlns:ds="http://schemas.openxmlformats.org/officeDocument/2006/customXml" ds:itemID="{4C2C34E8-F28D-45CA-973C-6644F9B9E0A6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