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9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9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7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1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46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3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69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61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62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56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00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0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32" Type="http://schemas.openxmlformats.org/officeDocument/2006/relationships/image" Target="../media/image27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23" Type="http://schemas.microsoft.com/office/2007/relationships/hdphoto" Target="../media/hdphoto3.wdp"/><Relationship Id="rId28" Type="http://schemas.microsoft.com/office/2007/relationships/hdphoto" Target="../media/hdphoto4.wdp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17" y="3615705"/>
            <a:ext cx="2236459" cy="22364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ADA5BC-1BCF-844A-48CA-70677F655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7" b="92640" l="6522" r="92150">
                        <a14:foregroundMark x1="81522" y1="9010" x2="92150" y2="11168"/>
                        <a14:foregroundMark x1="37923" y1="88959" x2="40217" y2="89721"/>
                        <a14:foregroundMark x1="56884" y1="91117" x2="54227" y2="88706"/>
                        <a14:foregroundMark x1="66908" y1="92259" x2="69807" y2="92766"/>
                        <a14:foregroundMark x1="44686" y1="92766" x2="40942" y2="92766"/>
                        <a14:foregroundMark x1="59662" y1="91371" x2="58937" y2="92766"/>
                        <a14:foregroundMark x1="61232" y1="92766" x2="55556" y2="91878"/>
                        <a14:foregroundMark x1="75483" y1="8249" x2="84541" y2="7107"/>
                        <a14:foregroundMark x1="84541" y1="7107" x2="87681" y2="7614"/>
                        <a14:foregroundMark x1="5918" y1="71447" x2="6522" y2="81472"/>
                        <a14:foregroundMark x1="6522" y1="81472" x2="9541" y2="85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647" y="3478705"/>
            <a:ext cx="2690064" cy="25601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3" name="Rounded Rectangle 2"/>
          <p:cNvSpPr/>
          <p:nvPr/>
        </p:nvSpPr>
        <p:spPr>
          <a:xfrm>
            <a:off x="386494" y="441208"/>
            <a:ext cx="8922970" cy="21106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3" name="Group 22"/>
          <p:cNvGrpSpPr/>
          <p:nvPr/>
        </p:nvGrpSpPr>
        <p:grpSpPr>
          <a:xfrm>
            <a:off x="4052806" y="518532"/>
            <a:ext cx="1601292" cy="2002104"/>
            <a:chOff x="4052806" y="518532"/>
            <a:chExt cx="1601292" cy="20021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806" y="518532"/>
              <a:ext cx="1601292" cy="20021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209" y="922378"/>
              <a:ext cx="1374866" cy="137486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7384555" y="518532"/>
            <a:ext cx="1601292" cy="2002104"/>
            <a:chOff x="7384555" y="518532"/>
            <a:chExt cx="1601292" cy="20021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55" y="518532"/>
              <a:ext cx="1601292" cy="20021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601" y="974558"/>
              <a:ext cx="1369200" cy="13692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5794501" y="544658"/>
            <a:ext cx="1601292" cy="2002104"/>
            <a:chOff x="5794501" y="544658"/>
            <a:chExt cx="1601292" cy="2002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501" y="544658"/>
              <a:ext cx="1601292" cy="20021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877" y="874654"/>
              <a:ext cx="1385128" cy="138512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2410097" y="456394"/>
            <a:ext cx="1601292" cy="2002104"/>
            <a:chOff x="2336841" y="481280"/>
            <a:chExt cx="1601292" cy="2002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41" y="481280"/>
              <a:ext cx="1601292" cy="200210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794" y="922378"/>
              <a:ext cx="1306715" cy="13067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708255" y="456394"/>
            <a:ext cx="1601292" cy="2002104"/>
            <a:chOff x="735549" y="456394"/>
            <a:chExt cx="1601292" cy="2002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49" y="456394"/>
              <a:ext cx="1601292" cy="20021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66" y="813430"/>
              <a:ext cx="1168348" cy="1457279"/>
            </a:xfrm>
            <a:prstGeom prst="rect">
              <a:avLst/>
            </a:prstGeom>
            <a:effectLst>
              <a:glow rad="127000">
                <a:schemeClr val="bg1">
                  <a:alpha val="89931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695271" y="4047982"/>
            <a:ext cx="5651362" cy="3608363"/>
            <a:chOff x="3561640" y="3749845"/>
            <a:chExt cx="5651362" cy="3608363"/>
          </a:xfrm>
        </p:grpSpPr>
        <p:grpSp>
          <p:nvGrpSpPr>
            <p:cNvPr id="17" name="Group 16"/>
            <p:cNvGrpSpPr/>
            <p:nvPr/>
          </p:nvGrpSpPr>
          <p:grpSpPr>
            <a:xfrm>
              <a:off x="3561640" y="3749845"/>
              <a:ext cx="5651362" cy="3423971"/>
              <a:chOff x="-299558" y="4271745"/>
              <a:chExt cx="5651362" cy="342397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9558" y="4271745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235" y="4408147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251" y="4070639"/>
              <a:ext cx="3287569" cy="3287569"/>
            </a:xfrm>
            <a:prstGeom prst="rect">
              <a:avLst/>
            </a:prstGeom>
            <a:effectLst>
              <a:glow rad="213143">
                <a:schemeClr val="bg1"/>
              </a:glow>
            </a:effectLst>
          </p:spPr>
        </p:pic>
      </p:grpSp>
      <p:grpSp>
        <p:nvGrpSpPr>
          <p:cNvPr id="41" name="Group 40"/>
          <p:cNvGrpSpPr/>
          <p:nvPr/>
        </p:nvGrpSpPr>
        <p:grpSpPr>
          <a:xfrm>
            <a:off x="7367286" y="521515"/>
            <a:ext cx="1601292" cy="2002104"/>
            <a:chOff x="7374343" y="518532"/>
            <a:chExt cx="1601292" cy="200210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43" y="518532"/>
              <a:ext cx="1601292" cy="200210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939" y="1002854"/>
              <a:ext cx="1213180" cy="109354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4" name="Group 43"/>
          <p:cNvGrpSpPr/>
          <p:nvPr/>
        </p:nvGrpSpPr>
        <p:grpSpPr>
          <a:xfrm>
            <a:off x="5783263" y="544658"/>
            <a:ext cx="1601292" cy="2002104"/>
            <a:chOff x="5826164" y="563253"/>
            <a:chExt cx="1601292" cy="2002104"/>
          </a:xfrm>
          <a:effectLst>
            <a:glow rad="127000">
              <a:schemeClr val="bg1">
                <a:alpha val="88000"/>
              </a:schemeClr>
            </a:glow>
          </a:effectLst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64" y="563253"/>
              <a:ext cx="1601292" cy="200210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6927" y="990318"/>
              <a:ext cx="1387416" cy="13874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4067549" y="511980"/>
            <a:ext cx="1601292" cy="2002104"/>
            <a:chOff x="4061095" y="521979"/>
            <a:chExt cx="1601292" cy="200210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095" y="521979"/>
              <a:ext cx="1601292" cy="200210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985" y="923721"/>
              <a:ext cx="1201984" cy="1336061"/>
            </a:xfrm>
            <a:prstGeom prst="rect">
              <a:avLst/>
            </a:prstGeom>
            <a:effectLst>
              <a:glow rad="232318">
                <a:schemeClr val="bg1">
                  <a:alpha val="99215"/>
                </a:schemeClr>
              </a:glo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2417397" y="456394"/>
            <a:ext cx="1601292" cy="2002104"/>
            <a:chOff x="2401808" y="456394"/>
            <a:chExt cx="1601292" cy="2002104"/>
          </a:xfrm>
          <a:effectLst>
            <a:glow>
              <a:schemeClr val="bg1">
                <a:alpha val="92875"/>
              </a:schemeClr>
            </a:glow>
          </a:effectLst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08" y="456394"/>
              <a:ext cx="1601292" cy="200210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631" y="588901"/>
              <a:ext cx="1428106" cy="161530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690813" y="432189"/>
            <a:ext cx="1601292" cy="2002104"/>
            <a:chOff x="716544" y="472728"/>
            <a:chExt cx="1601292" cy="200210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472728"/>
              <a:ext cx="1601292" cy="200210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69" y="956805"/>
              <a:ext cx="1238985" cy="1238985"/>
            </a:xfrm>
            <a:prstGeom prst="rect">
              <a:avLst/>
            </a:prstGeom>
            <a:effectLst>
              <a:glow rad="162916">
                <a:schemeClr val="bg1"/>
              </a:glow>
            </a:effectLst>
          </p:spPr>
        </p:pic>
      </p:grpSp>
      <p:grpSp>
        <p:nvGrpSpPr>
          <p:cNvPr id="70" name="Group 69"/>
          <p:cNvGrpSpPr/>
          <p:nvPr/>
        </p:nvGrpSpPr>
        <p:grpSpPr>
          <a:xfrm>
            <a:off x="5791863" y="547966"/>
            <a:ext cx="1601292" cy="2002104"/>
            <a:chOff x="7047932" y="4708836"/>
            <a:chExt cx="1601292" cy="200210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32" y="4708836"/>
              <a:ext cx="1601292" cy="200210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227" y="5061779"/>
              <a:ext cx="1325196" cy="1325196"/>
            </a:xfrm>
            <a:prstGeom prst="rect">
              <a:avLst/>
            </a:prstGeom>
            <a:effectLst>
              <a:glow rad="127000">
                <a:schemeClr val="bg1">
                  <a:alpha val="94199"/>
                </a:schemeClr>
              </a:glow>
            </a:effectLst>
          </p:spPr>
        </p:pic>
      </p:grpSp>
      <p:grpSp>
        <p:nvGrpSpPr>
          <p:cNvPr id="69" name="Group 68"/>
          <p:cNvGrpSpPr/>
          <p:nvPr/>
        </p:nvGrpSpPr>
        <p:grpSpPr>
          <a:xfrm>
            <a:off x="7375921" y="518532"/>
            <a:ext cx="1601292" cy="2002104"/>
            <a:chOff x="9059968" y="4883769"/>
            <a:chExt cx="1601292" cy="200210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9968" y="4883769"/>
              <a:ext cx="1601292" cy="200210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2739" y="5417886"/>
              <a:ext cx="1213017" cy="1213017"/>
            </a:xfrm>
            <a:prstGeom prst="rect">
              <a:avLst/>
            </a:prstGeom>
            <a:effectLst>
              <a:glow rad="127000">
                <a:schemeClr val="bg1">
                  <a:alpha val="88000"/>
                </a:schemeClr>
              </a:glow>
            </a:effectLst>
          </p:spPr>
        </p:pic>
      </p:grpSp>
      <p:grpSp>
        <p:nvGrpSpPr>
          <p:cNvPr id="68" name="Group 67"/>
          <p:cNvGrpSpPr/>
          <p:nvPr/>
        </p:nvGrpSpPr>
        <p:grpSpPr>
          <a:xfrm>
            <a:off x="4071851" y="492732"/>
            <a:ext cx="1601292" cy="2002104"/>
            <a:chOff x="1937095" y="2965454"/>
            <a:chExt cx="1601292" cy="2002104"/>
          </a:xfrm>
          <a:effectLst>
            <a:glow rad="127000">
              <a:schemeClr val="bg1">
                <a:alpha val="78752"/>
              </a:schemeClr>
            </a:glow>
          </a:effectLst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095" y="2965454"/>
              <a:ext cx="1601292" cy="200210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970" y="3414245"/>
              <a:ext cx="1271358" cy="1271358"/>
            </a:xfrm>
            <a:prstGeom prst="rect">
              <a:avLst/>
            </a:prstGeom>
            <a:effectLst>
              <a:glow rad="127000">
                <a:schemeClr val="bg1">
                  <a:alpha val="90542"/>
                </a:schemeClr>
              </a:glow>
            </a:effectLst>
          </p:spPr>
        </p:pic>
      </p:grpSp>
      <p:grpSp>
        <p:nvGrpSpPr>
          <p:cNvPr id="67" name="Group 66"/>
          <p:cNvGrpSpPr/>
          <p:nvPr/>
        </p:nvGrpSpPr>
        <p:grpSpPr>
          <a:xfrm>
            <a:off x="2410097" y="441208"/>
            <a:ext cx="1601292" cy="2002104"/>
            <a:chOff x="716544" y="3402984"/>
            <a:chExt cx="1601292" cy="200210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7" y="3806738"/>
              <a:ext cx="1338518" cy="1338518"/>
            </a:xfrm>
            <a:prstGeom prst="rect">
              <a:avLst/>
            </a:prstGeom>
            <a:effectLst>
              <a:glow rad="291242">
                <a:schemeClr val="bg1"/>
              </a:glo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681928" y="471580"/>
            <a:ext cx="1601292" cy="2002104"/>
            <a:chOff x="-101141" y="4937669"/>
            <a:chExt cx="1601292" cy="2002104"/>
          </a:xfrm>
          <a:effectLst>
            <a:glow>
              <a:schemeClr val="bg1">
                <a:alpha val="75806"/>
              </a:schemeClr>
            </a:glow>
          </a:effectLst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41" y="4937669"/>
              <a:ext cx="1601292" cy="200210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45" y="5443142"/>
              <a:ext cx="1143930" cy="1143930"/>
            </a:xfrm>
            <a:prstGeom prst="rect">
              <a:avLst/>
            </a:prstGeom>
            <a:effectLst>
              <a:glow rad="412962">
                <a:schemeClr val="bg1">
                  <a:alpha val="71000"/>
                </a:schemeClr>
              </a:glow>
            </a:effectLst>
          </p:spPr>
        </p:pic>
      </p:grpSp>
      <p:grpSp>
        <p:nvGrpSpPr>
          <p:cNvPr id="84" name="Group 83"/>
          <p:cNvGrpSpPr/>
          <p:nvPr/>
        </p:nvGrpSpPr>
        <p:grpSpPr>
          <a:xfrm>
            <a:off x="5816266" y="509060"/>
            <a:ext cx="1601292" cy="2002104"/>
            <a:chOff x="6174788" y="4675501"/>
            <a:chExt cx="1601292" cy="2002104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4788" y="4675501"/>
              <a:ext cx="1601292" cy="200210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624" y="5261220"/>
              <a:ext cx="1331988" cy="9989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3" name="Group 82"/>
          <p:cNvGrpSpPr/>
          <p:nvPr/>
        </p:nvGrpSpPr>
        <p:grpSpPr>
          <a:xfrm>
            <a:off x="2405032" y="456394"/>
            <a:ext cx="1601292" cy="2002104"/>
            <a:chOff x="2052726" y="3266582"/>
            <a:chExt cx="1601292" cy="2002104"/>
          </a:xfrm>
          <a:effectLst>
            <a:glow rad="127000">
              <a:schemeClr val="bg1">
                <a:alpha val="81811"/>
              </a:schemeClr>
            </a:glow>
          </a:effectLst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726" y="3266582"/>
              <a:ext cx="1601292" cy="200210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293" y="3762257"/>
              <a:ext cx="1066555" cy="1066555"/>
            </a:xfrm>
            <a:prstGeom prst="rect">
              <a:avLst/>
            </a:prstGeom>
            <a:effectLst>
              <a:glow rad="184592">
                <a:schemeClr val="bg1">
                  <a:alpha val="85001"/>
                </a:schemeClr>
              </a:glow>
            </a:effectLst>
          </p:spPr>
        </p:pic>
      </p:grpSp>
      <p:grpSp>
        <p:nvGrpSpPr>
          <p:cNvPr id="85" name="Group 84"/>
          <p:cNvGrpSpPr/>
          <p:nvPr/>
        </p:nvGrpSpPr>
        <p:grpSpPr>
          <a:xfrm>
            <a:off x="7393189" y="534679"/>
            <a:ext cx="1601292" cy="2002104"/>
            <a:chOff x="2818378" y="5114279"/>
            <a:chExt cx="1601292" cy="2002104"/>
          </a:xfrm>
          <a:effectLst>
            <a:glow rad="127000">
              <a:schemeClr val="bg1"/>
            </a:glow>
          </a:effectLst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378" y="5114279"/>
              <a:ext cx="1601292" cy="200210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037" y="5712443"/>
              <a:ext cx="1024106" cy="1024106"/>
            </a:xfrm>
            <a:prstGeom prst="rect">
              <a:avLst/>
            </a:prstGeom>
            <a:effectLst>
              <a:glow rad="262843">
                <a:schemeClr val="bg1">
                  <a:alpha val="87000"/>
                </a:schemeClr>
              </a:glow>
            </a:effectLst>
          </p:spPr>
        </p:pic>
      </p:grpSp>
      <p:grpSp>
        <p:nvGrpSpPr>
          <p:cNvPr id="82" name="Group 81"/>
          <p:cNvGrpSpPr/>
          <p:nvPr/>
        </p:nvGrpSpPr>
        <p:grpSpPr>
          <a:xfrm>
            <a:off x="4051059" y="442413"/>
            <a:ext cx="1601292" cy="2002104"/>
            <a:chOff x="716544" y="3402984"/>
            <a:chExt cx="1601292" cy="200210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18" y="3819574"/>
              <a:ext cx="1225024" cy="1225024"/>
            </a:xfrm>
            <a:prstGeom prst="rect">
              <a:avLst/>
            </a:prstGeom>
            <a:effectLst>
              <a:glow rad="433312">
                <a:schemeClr val="bg1">
                  <a:alpha val="64050"/>
                </a:schemeClr>
              </a:glow>
            </a:effectLst>
          </p:spPr>
        </p:pic>
      </p:grpSp>
      <p:grpSp>
        <p:nvGrpSpPr>
          <p:cNvPr id="81" name="Group 80"/>
          <p:cNvGrpSpPr/>
          <p:nvPr/>
        </p:nvGrpSpPr>
        <p:grpSpPr>
          <a:xfrm>
            <a:off x="659706" y="470463"/>
            <a:ext cx="1601292" cy="2002104"/>
            <a:chOff x="68298" y="4760391"/>
            <a:chExt cx="1601292" cy="2002104"/>
          </a:xfrm>
          <a:effectLst>
            <a:glow rad="127000">
              <a:schemeClr val="bg1">
                <a:alpha val="78000"/>
              </a:schemeClr>
            </a:glow>
          </a:effectLst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8" y="4760391"/>
              <a:ext cx="1601292" cy="200210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04" y="5279322"/>
              <a:ext cx="1010537" cy="1010537"/>
            </a:xfrm>
            <a:prstGeom prst="rect">
              <a:avLst/>
            </a:prstGeom>
            <a:effectLst>
              <a:glow rad="319600">
                <a:schemeClr val="bg1"/>
              </a:glow>
            </a:effectLst>
          </p:spPr>
        </p:pic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3" y="3011991"/>
            <a:ext cx="3372273" cy="329896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0D498ED-66CC-1B96-433B-FA4B7486FC7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86" y="2918359"/>
            <a:ext cx="3486225" cy="34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0.2061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0974 0.4736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02383 0.4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1754 0.476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28815 0.459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24179 0.437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77556E-17 L 0.09739 0.447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-0.02917 0.4696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0.16979 0.482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29063 0.4657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5221 0.4527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9727 0.4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02058 0.4608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17058 0.4569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30248 0.4766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77556E-17 L 0.24948 0.442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1003 0.45995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04648 0.4831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16822 0.45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28594 0.44838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6CEA77-D112-42C2-A28D-889C395EB226}"/>
</file>

<file path=customXml/itemProps2.xml><?xml version="1.0" encoding="utf-8"?>
<ds:datastoreItem xmlns:ds="http://schemas.openxmlformats.org/officeDocument/2006/customXml" ds:itemID="{22A7BA03-1CC9-4FC7-BDF3-63129B77BB74}"/>
</file>

<file path=customXml/itemProps3.xml><?xml version="1.0" encoding="utf-8"?>
<ds:datastoreItem xmlns:ds="http://schemas.openxmlformats.org/officeDocument/2006/customXml" ds:itemID="{C03653E8-8026-4E5D-88AC-AED6037A0639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15</cp:revision>
  <dcterms:created xsi:type="dcterms:W3CDTF">2024-12-06T21:58:35Z</dcterms:created>
  <dcterms:modified xsi:type="dcterms:W3CDTF">2024-12-18T23:49:04Z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