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E59D3F93-7FA6-13F5-22EE-66A1AA270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8" y="3429000"/>
            <a:ext cx="3203827" cy="3203827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532B0-D3FD-4733-9557-4784249920F3}"/>
</file>

<file path=customXml/itemProps2.xml><?xml version="1.0" encoding="utf-8"?>
<ds:datastoreItem xmlns:ds="http://schemas.openxmlformats.org/officeDocument/2006/customXml" ds:itemID="{757E7AE2-EAF5-48B8-8261-5DACA7E3E453}"/>
</file>

<file path=customXml/itemProps3.xml><?xml version="1.0" encoding="utf-8"?>
<ds:datastoreItem xmlns:ds="http://schemas.openxmlformats.org/officeDocument/2006/customXml" ds:itemID="{94A922F1-5389-4D3E-B14B-2C70B0DDD11D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