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9A07-893E-4B6B-8DB9-E8FD9B271130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48B1-6391-461A-9EB0-73094BD21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964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9A07-893E-4B6B-8DB9-E8FD9B271130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48B1-6391-461A-9EB0-73094BD21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569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9A07-893E-4B6B-8DB9-E8FD9B271130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48B1-6391-461A-9EB0-73094BD21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879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9A07-893E-4B6B-8DB9-E8FD9B271130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48B1-6391-461A-9EB0-73094BD21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163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9A07-893E-4B6B-8DB9-E8FD9B271130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48B1-6391-461A-9EB0-73094BD21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099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9A07-893E-4B6B-8DB9-E8FD9B271130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48B1-6391-461A-9EB0-73094BD21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80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9A07-893E-4B6B-8DB9-E8FD9B271130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48B1-6391-461A-9EB0-73094BD21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245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9A07-893E-4B6B-8DB9-E8FD9B271130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48B1-6391-461A-9EB0-73094BD21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469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9A07-893E-4B6B-8DB9-E8FD9B271130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48B1-6391-461A-9EB0-73094BD21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531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9A07-893E-4B6B-8DB9-E8FD9B271130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48B1-6391-461A-9EB0-73094BD21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058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9A07-893E-4B6B-8DB9-E8FD9B271130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48B1-6391-461A-9EB0-73094BD21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621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F9A07-893E-4B6B-8DB9-E8FD9B271130}" type="datetimeFigureOut">
              <a:rPr lang="uk-UA" smtClean="0"/>
              <a:t>23.04.2024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248B1-6391-461A-9EB0-73094BD21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81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235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CCFC6C0-A92C-4018-8840-1A0852119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908" y="1036216"/>
            <a:ext cx="5090973" cy="509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C3B669D-D66E-4D5B-88CE-4A9D3751D5CC}"/>
              </a:ext>
            </a:extLst>
          </p:cNvPr>
          <p:cNvSpPr/>
          <p:nvPr/>
        </p:nvSpPr>
        <p:spPr>
          <a:xfrm>
            <a:off x="4828950" y="0"/>
            <a:ext cx="20890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panose="02000600000000000000" pitchFamily="2" charset="0"/>
              </a:rPr>
              <a:t>«Тут»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825" y="6881"/>
            <a:ext cx="846885" cy="78705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102591" y="4577161"/>
            <a:ext cx="2334812" cy="2163106"/>
            <a:chOff x="2934857" y="4003633"/>
            <a:chExt cx="2334812" cy="2163106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934857" y="4003633"/>
              <a:ext cx="2334812" cy="20964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542" y="4003633"/>
              <a:ext cx="2163106" cy="2163106"/>
            </a:xfrm>
            <a:prstGeom prst="rect">
              <a:avLst/>
            </a:prstGeom>
          </p:spPr>
        </p:pic>
      </p:grpSp>
      <p:grpSp>
        <p:nvGrpSpPr>
          <p:cNvPr id="4096" name="Группа 4095"/>
          <p:cNvGrpSpPr/>
          <p:nvPr/>
        </p:nvGrpSpPr>
        <p:grpSpPr>
          <a:xfrm>
            <a:off x="332262" y="2123948"/>
            <a:ext cx="2400740" cy="2287457"/>
            <a:chOff x="364248" y="2049836"/>
            <a:chExt cx="2400740" cy="2287457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64248" y="2197178"/>
              <a:ext cx="2334812" cy="20964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531" y="2049836"/>
              <a:ext cx="2287457" cy="2287457"/>
            </a:xfrm>
            <a:prstGeom prst="rect">
              <a:avLst/>
            </a:prstGeom>
          </p:spPr>
        </p:pic>
      </p:grpSp>
      <p:grpSp>
        <p:nvGrpSpPr>
          <p:cNvPr id="4097" name="Группа 4096"/>
          <p:cNvGrpSpPr/>
          <p:nvPr/>
        </p:nvGrpSpPr>
        <p:grpSpPr>
          <a:xfrm>
            <a:off x="7608948" y="4561972"/>
            <a:ext cx="2334812" cy="2096445"/>
            <a:chOff x="9143886" y="4435808"/>
            <a:chExt cx="2334812" cy="2096445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9143886" y="4435808"/>
              <a:ext cx="2334812" cy="20964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4459" y="4641804"/>
              <a:ext cx="1453666" cy="1513793"/>
            </a:xfrm>
            <a:prstGeom prst="rect">
              <a:avLst/>
            </a:prstGeom>
          </p:spPr>
        </p:pic>
      </p:grpSp>
      <p:grpSp>
        <p:nvGrpSpPr>
          <p:cNvPr id="4099" name="Группа 4098"/>
          <p:cNvGrpSpPr/>
          <p:nvPr/>
        </p:nvGrpSpPr>
        <p:grpSpPr>
          <a:xfrm>
            <a:off x="9520792" y="2174926"/>
            <a:ext cx="2334812" cy="2260883"/>
            <a:chOff x="9544255" y="2049836"/>
            <a:chExt cx="2334812" cy="2260883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9544255" y="2214274"/>
              <a:ext cx="2334812" cy="20964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0547" y="2049836"/>
              <a:ext cx="2258520" cy="2243382"/>
            </a:xfrm>
            <a:prstGeom prst="rect">
              <a:avLst/>
            </a:prstGeom>
          </p:spPr>
        </p:pic>
      </p:grpSp>
      <p:grpSp>
        <p:nvGrpSpPr>
          <p:cNvPr id="4100" name="Группа 4099"/>
          <p:cNvGrpSpPr/>
          <p:nvPr/>
        </p:nvGrpSpPr>
        <p:grpSpPr>
          <a:xfrm>
            <a:off x="7433666" y="108184"/>
            <a:ext cx="2334812" cy="2096445"/>
            <a:chOff x="8140739" y="125626"/>
            <a:chExt cx="2334812" cy="2096445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8140739" y="125626"/>
              <a:ext cx="2334812" cy="20964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021" y="463664"/>
              <a:ext cx="1984248" cy="1488186"/>
            </a:xfrm>
            <a:prstGeom prst="rect">
              <a:avLst/>
            </a:prstGeom>
          </p:spPr>
        </p:pic>
      </p:grpSp>
      <p:grpSp>
        <p:nvGrpSpPr>
          <p:cNvPr id="4101" name="Группа 4100"/>
          <p:cNvGrpSpPr/>
          <p:nvPr/>
        </p:nvGrpSpPr>
        <p:grpSpPr>
          <a:xfrm>
            <a:off x="2230171" y="108184"/>
            <a:ext cx="2334812" cy="2096445"/>
            <a:chOff x="3144356" y="216128"/>
            <a:chExt cx="2334812" cy="2096445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3144356" y="216128"/>
              <a:ext cx="2334812" cy="20964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930" y="240530"/>
              <a:ext cx="2047639" cy="2047639"/>
            </a:xfrm>
            <a:prstGeom prst="rect">
              <a:avLst/>
            </a:prstGeom>
          </p:spPr>
        </p:pic>
      </p:grpSp>
      <p:pic>
        <p:nvPicPr>
          <p:cNvPr id="4102" name="Рисунок 410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73" y="0"/>
            <a:ext cx="678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Dasha</cp:lastModifiedBy>
  <cp:revision>3</cp:revision>
  <dcterms:created xsi:type="dcterms:W3CDTF">2024-04-23T18:08:24Z</dcterms:created>
  <dcterms:modified xsi:type="dcterms:W3CDTF">2024-04-23T18:19:32Z</dcterms:modified>
</cp:coreProperties>
</file>