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88DD-95CC-42C8-B7CC-8E1D2C3755F8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158D-E998-48E5-8C7F-75DC21BBD2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701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D3003-09BC-A3F3-8BFD-D8F07A3F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116229-27C8-2E6E-B7C4-0F4A3522A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700A324-2846-F746-4BBC-6EB4F4E74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E0C7E7-86CE-4F15-9B0B-6C1E0BF65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158D-E998-48E5-8C7F-75DC21BBD25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87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BD059-8003-4C68-A17C-3B390C06E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4BE395-FC8B-4072-B58E-63FC2E49F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D0EF7-D6A4-4132-92B0-2FBC50B6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25877-B036-41DA-878E-4FEC15CB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9B385-D44B-440A-AD23-D759F43A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21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DED14-F327-4594-9379-19B3444E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89AD27-6DC5-4ABD-A8F1-FEA6EF03A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ABD8F-8BDF-471B-8249-DDB178E6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A82CE-9B31-4290-AC49-CB3616D1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607E-AC5C-4083-95AA-7CC7E450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464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138928-1E67-40C3-9F9C-367469B9B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7227E8-D423-4291-8581-F9BE3B33E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7A21A-3B7F-47F3-9F02-227A67E3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29293-EDBC-40D8-AE5F-AFF892C1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64D62-C89F-4543-BD4C-15EEAA1F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63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E0FE8-F11E-45F5-80EC-63BC6A5C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39774-9256-4B0C-B51B-0E2C7A8D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1A07C4-D230-4481-91E1-71A405DC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8ADC0-11D2-4C71-B1D5-37DC5365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8057D-95B3-4DE1-BAE3-2B4FCD23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23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D755F-210A-42F7-B1CD-AB343374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3F24C-0187-495D-BA1D-B9BB661F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C4EE0-53C4-4FCC-B44D-1429155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EF7B2-536E-4887-AF04-104C77AE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49D01D-D378-4F46-92EF-82B12A10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835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88634-11D1-4E21-9CE4-7A3B68B0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F3133-FF7B-4C14-9FB6-DCDD3117E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A1104-446E-4088-8116-BD3356BFE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0DA17-F8B3-4879-83F0-614014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B252C7-8900-4377-9272-F4F984AA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648535-D073-49C7-9533-0C5CE393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42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3E686-91D8-4E3C-BE6C-D3A86F39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7BA880-9588-4697-B721-92CD4CA1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C3F1D-5E7A-4742-9CB7-AAF0AD3E0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66C8A0-56C2-41D1-BBDA-27CD1F6D9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1B95EE-41E9-4EDC-AAA4-314F5B6C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85C889-B35E-4335-965A-538AFF79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7206AB-2473-43AB-8215-F389C464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C300C2-D8DD-4243-942C-4EE08D01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282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56D9D-F52E-4C7A-AC58-A1A0C33E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C0B000-E2EA-4DC3-A460-B52B3594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FF8CCE-1707-4130-89EE-E84E401A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EA0DED-944A-4BAF-B44C-CE887C8E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34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E0C6B-F805-479B-A661-6521E0E8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6CCBB8-A5A4-4F5A-A996-B788AD36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E25F03-5164-4C74-BBA2-96BA8C44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3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DEA6C-FA23-4C00-B30C-7142E2C8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0D418-2AA5-4D6D-893E-B43B68CA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D81469-1041-4B72-9EC0-29E76FE38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7B211-3465-4EAD-90E7-5EB4DD4B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3D731-9E34-4CA0-B849-34CDE92D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B60FF-447A-4390-8721-F0F46E79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51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67C4-ADA5-49F9-96FD-7B0D5D21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EAB5B8-1A93-4269-89A9-8927415BD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F20847-DA52-4E05-8B56-62318EE3F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48FDFC-EE73-4302-AC0E-8DB56972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F5572-F9EA-409B-A406-0EBDC2BC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CED67-C3D2-4EED-A6B1-9D2D263A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06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A568-0F57-482D-8072-439A77C2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E5D26-6CF3-4B82-B127-99CD3FD3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24BA1-50A0-42F3-9621-B82168070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D2CA3-2299-404B-9C9D-1AE856AB6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BE7C3E-46F8-46E7-87A5-A42C46C0F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0BCFC-2E6A-1437-B64B-D5EF080D3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618EB-7107-C722-853E-4B48C83C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5CCB02-04F1-085C-4045-6E997F70D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189" r="14735" b="10065"/>
          <a:stretch/>
        </p:blipFill>
        <p:spPr>
          <a:xfrm>
            <a:off x="2361337" y="4768057"/>
            <a:ext cx="3924301" cy="2228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C3720D-D93F-F91F-A4D1-A73BD534F0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25764"/>
            <a:ext cx="3924301" cy="1884362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9254722-941E-9D82-E413-730F931353AA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8" name="Облачко с текстом: прямоугольное со скругленными углами 7">
              <a:extLst>
                <a:ext uri="{FF2B5EF4-FFF2-40B4-BE49-F238E27FC236}">
                  <a16:creationId xmlns:a16="http://schemas.microsoft.com/office/drawing/2014/main" id="{DD7832B0-4B1E-39FA-A6B0-ECA49D4CE1C1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ПОБАЧИЛИ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FB3DB85-B5D4-815C-4495-300990C82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672" y="1164513"/>
              <a:ext cx="2703432" cy="270343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934498-C67D-E9EF-CCF1-1EB2B18324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09492"/>
            <a:ext cx="3924301" cy="188436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86FA6C-1A27-878F-D6CF-48D3A98300E6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4" name="Облачко с текстом: прямоугольное со скругленными углами 13">
              <a:extLst>
                <a:ext uri="{FF2B5EF4-FFF2-40B4-BE49-F238E27FC236}">
                  <a16:creationId xmlns:a16="http://schemas.microsoft.com/office/drawing/2014/main" id="{3BB7ECB3-D377-F282-812A-AE5A7666E05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У ЛУЗІ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7E4C9AB-4217-6620-16BB-4F9E78261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6672" y="1146178"/>
              <a:ext cx="2633337" cy="2653478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3B0A4-DF9F-3552-BB21-1F3C15A179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78945"/>
            <a:ext cx="3924301" cy="1884362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3CD0B6B-EA27-7D12-CF1C-E9CFACDB7054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8" name="Облачко с текстом: прямоугольное со скругленными углами 17">
              <a:extLst>
                <a:ext uri="{FF2B5EF4-FFF2-40B4-BE49-F238E27FC236}">
                  <a16:creationId xmlns:a16="http://schemas.microsoft.com/office/drawing/2014/main" id="{0C19BC0F-66D3-CAE4-6A3A-5904DCCFBBC3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ВИРОСЛА ВИСОКА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C8F38B8-094D-99D1-E0EB-81E3D3440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00283" y="1135675"/>
              <a:ext cx="2886075" cy="2732270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18AC72-40B5-791A-F548-428772BD48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59102"/>
            <a:ext cx="3924301" cy="188436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A759B82-32EF-2B8B-6BD9-E646BC04CF69}"/>
              </a:ext>
            </a:extLst>
          </p:cNvPr>
          <p:cNvGrpSpPr/>
          <p:nvPr/>
        </p:nvGrpSpPr>
        <p:grpSpPr>
          <a:xfrm>
            <a:off x="1680299" y="169620"/>
            <a:ext cx="5286378" cy="3698325"/>
            <a:chOff x="1680299" y="304801"/>
            <a:chExt cx="5286378" cy="3698325"/>
          </a:xfrm>
        </p:grpSpPr>
        <p:sp>
          <p:nvSpPr>
            <p:cNvPr id="22" name="Облачко с текстом: прямоугольное со скругленными углами 21">
              <a:extLst>
                <a:ext uri="{FF2B5EF4-FFF2-40B4-BE49-F238E27FC236}">
                  <a16:creationId xmlns:a16="http://schemas.microsoft.com/office/drawing/2014/main" id="{CE93832E-6B12-6210-7B86-1314001DAACC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КРАСИВА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1EDC8B7-2EF5-0D5C-B4E2-3C2D1EE1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r="18431"/>
            <a:stretch/>
          </p:blipFill>
          <p:spPr>
            <a:xfrm rot="2443125">
              <a:off x="3236384" y="837817"/>
              <a:ext cx="2020392" cy="3165309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92ED1BB-CBE6-6A58-01B2-A88F01D81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26558"/>
            <a:ext cx="3924301" cy="1884362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EEAC98-86B0-ABEB-FB89-555A21396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26" name="Облачко с текстом: прямоугольное со скругленными углами 25">
              <a:extLst>
                <a:ext uri="{FF2B5EF4-FFF2-40B4-BE49-F238E27FC236}">
                  <a16:creationId xmlns:a16="http://schemas.microsoft.com/office/drawing/2014/main" id="{9419CEAD-D962-8416-951E-B5F479AD41F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ДЛЯ КВІТІВ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A7079F-D823-1731-351B-BC4CC290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1196" y="1129884"/>
              <a:ext cx="2704584" cy="2704584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4D2C28-FD13-827C-83E0-275E192D65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5820" y="2939259"/>
            <a:ext cx="3924301" cy="18843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7FDB647-0F4C-2299-76EC-7BCEC63E7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30" name="Облачко с текстом: прямоугольное со скругленными углами 29">
              <a:extLst>
                <a:ext uri="{FF2B5EF4-FFF2-40B4-BE49-F238E27FC236}">
                  <a16:creationId xmlns:a16="http://schemas.microsoft.com/office/drawing/2014/main" id="{8448789E-CE2C-7EC0-C644-D0C5290CE90F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ЗУ-ЗУ-ЗУ – ДІТИ ЛЮБЛЯТЬ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4C5A459-AE60-014E-D304-D728DAC2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107597"/>
              <a:ext cx="2886075" cy="2697449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2E014D3-4987-F77E-B5B6-C28A6A49C6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46879"/>
            <a:ext cx="3924301" cy="1884362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FF5D504-7B9E-D8FC-3AC7-140324B26E48}"/>
              </a:ext>
            </a:extLst>
          </p:cNvPr>
          <p:cNvGrpSpPr/>
          <p:nvPr/>
        </p:nvGrpSpPr>
        <p:grpSpPr>
          <a:xfrm>
            <a:off x="1680299" y="273387"/>
            <a:ext cx="5286378" cy="3594558"/>
            <a:chOff x="1680299" y="304801"/>
            <a:chExt cx="5286378" cy="3594558"/>
          </a:xfrm>
        </p:grpSpPr>
        <p:sp>
          <p:nvSpPr>
            <p:cNvPr id="34" name="Облачко с текстом: прямоугольное со скругленными углами 33">
              <a:extLst>
                <a:ext uri="{FF2B5EF4-FFF2-40B4-BE49-F238E27FC236}">
                  <a16:creationId xmlns:a16="http://schemas.microsoft.com/office/drawing/2014/main" id="{A50EF8C7-8162-76D5-70ED-F1AD80846EC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ЗЛЯКАЛИСЬ МИ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CFC91B2-751B-5618-CC88-25C34CB7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013284"/>
              <a:ext cx="2886075" cy="2886075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975FA1-BDAC-060A-07AF-F4F067248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70304" y="2959102"/>
            <a:ext cx="3924301" cy="1884362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2A33DA5-E79A-7791-F258-530CFCADF62C}"/>
              </a:ext>
            </a:extLst>
          </p:cNvPr>
          <p:cNvGrpSpPr/>
          <p:nvPr/>
        </p:nvGrpSpPr>
        <p:grpSpPr>
          <a:xfrm>
            <a:off x="1680299" y="206695"/>
            <a:ext cx="5286378" cy="3661250"/>
            <a:chOff x="1680299" y="304801"/>
            <a:chExt cx="5286378" cy="3661250"/>
          </a:xfrm>
        </p:grpSpPr>
        <p:sp>
          <p:nvSpPr>
            <p:cNvPr id="38" name="Облачко с текстом: прямоугольное со скругленными углами 37">
              <a:extLst>
                <a:ext uri="{FF2B5EF4-FFF2-40B4-BE49-F238E27FC236}">
                  <a16:creationId xmlns:a16="http://schemas.microsoft.com/office/drawing/2014/main" id="{0B9C2F0D-396A-7470-BC89-90DC2642212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ПОРУЧ ПЛАВАЮТЬ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5954FB6-4DE0-36C5-205E-69B80F8F9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8179" y="1109179"/>
              <a:ext cx="2983711" cy="2856872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BACC63-8913-95A8-ED35-DE19C5D27E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08" y="764325"/>
            <a:ext cx="4711146" cy="53293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B7F9A6-7B8E-AF9B-8D03-F119B4BC1B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43" y="1490907"/>
            <a:ext cx="3277150" cy="32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25 1.11111E-6 C 0.18099 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25 -4.07407E-6 C 0.18099 -4.07407E-6 0.25 0.06899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25 7.40741E-7 C 0.18099 7.40741E-7 0.25 0.06898 0.25 0.125 L 0.25 0.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25 1.11022E-16 C 0.18099 1.11022E-16 0.25 0.06898 0.25 0.125 L 0.25 0.2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25 -3.7037E-7 C 0.18099 -3.7037E-7 0.25 0.06898 0.25 0.125 L 0.25 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25 -2.22222E-6 C 0.18099 -2.22222E-6 0.25 0.06898 0.25 0.125 L 0.25 0.25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25 1.85185E-6 C 0.18099 1.85185E-6 0.25 0.06898 0.25 0.125 L 0.25 0.2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25 1.11022E-16 C 0.18099 1.11022E-16 0.25 0.06898 0.25 0.125 L 0.25 0.2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4CB100-3F79-4055-8E1F-471AF61A1FC6}"/>
</file>

<file path=customXml/itemProps2.xml><?xml version="1.0" encoding="utf-8"?>
<ds:datastoreItem xmlns:ds="http://schemas.openxmlformats.org/officeDocument/2006/customXml" ds:itemID="{1B62734E-1E5A-42FC-814A-1112A2911596}"/>
</file>

<file path=customXml/itemProps3.xml><?xml version="1.0" encoding="utf-8"?>
<ds:datastoreItem xmlns:ds="http://schemas.openxmlformats.org/officeDocument/2006/customXml" ds:itemID="{28A0FD35-9CBA-4BE7-A3B1-B9865E9AEB1D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39</Words>
  <Application>Microsoft Office PowerPoint</Application>
  <PresentationFormat>Широкоэкранный</PresentationFormat>
  <Paragraphs>73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2024-05-14T20:47:00Z</dcterms:created>
  <dcterms:modified xsi:type="dcterms:W3CDTF">2024-12-29T13:43:12Z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